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1" r:id="rId5"/>
    <p:sldId id="259" r:id="rId6"/>
    <p:sldId id="262" r:id="rId7"/>
    <p:sldId id="263" r:id="rId8"/>
    <p:sldId id="264" r:id="rId9"/>
    <p:sldId id="265" r:id="rId10"/>
    <p:sldId id="260"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5564F1-C5E5-4CE0-93C3-980F44C92EF3}" v="1" dt="2024-05-10T10:50:41.333"/>
    <p1510:client id="{E08CD9D4-90D1-4F1E-BB00-799D878E3D70}" v="6" dt="2024-05-09T11:14:14.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0" d="100"/>
          <a:sy n="80" d="100"/>
        </p:scale>
        <p:origin x="787"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ROSION CONTROL Brian Wyatt" userId="fd719583-d6d7-4c20-a9b4-9d59d0e9d27e" providerId="ADAL" clId="{625564F1-C5E5-4CE0-93C3-980F44C92EF3}"/>
    <pc:docChg chg="custSel modSld modShowInfo">
      <pc:chgData name="CORROSION CONTROL Brian Wyatt" userId="fd719583-d6d7-4c20-a9b4-9d59d0e9d27e" providerId="ADAL" clId="{625564F1-C5E5-4CE0-93C3-980F44C92EF3}" dt="2024-05-10T10:50:44.011" v="749" actId="20577"/>
      <pc:docMkLst>
        <pc:docMk/>
      </pc:docMkLst>
      <pc:sldChg chg="modSp mod">
        <pc:chgData name="CORROSION CONTROL Brian Wyatt" userId="fd719583-d6d7-4c20-a9b4-9d59d0e9d27e" providerId="ADAL" clId="{625564F1-C5E5-4CE0-93C3-980F44C92EF3}" dt="2024-05-10T08:18:40.598" v="728" actId="20577"/>
        <pc:sldMkLst>
          <pc:docMk/>
          <pc:sldMk cId="439477930" sldId="256"/>
        </pc:sldMkLst>
        <pc:spChg chg="mod">
          <ac:chgData name="CORROSION CONTROL Brian Wyatt" userId="fd719583-d6d7-4c20-a9b4-9d59d0e9d27e" providerId="ADAL" clId="{625564F1-C5E5-4CE0-93C3-980F44C92EF3}" dt="2024-05-10T08:18:40.598" v="728" actId="20577"/>
          <ac:spMkLst>
            <pc:docMk/>
            <pc:sldMk cId="439477930" sldId="256"/>
            <ac:spMk id="3" creationId="{92DD6BE8-5472-A9BE-BA4B-3CA95BB935CD}"/>
          </ac:spMkLst>
        </pc:spChg>
      </pc:sldChg>
      <pc:sldChg chg="modSp mod">
        <pc:chgData name="CORROSION CONTROL Brian Wyatt" userId="fd719583-d6d7-4c20-a9b4-9d59d0e9d27e" providerId="ADAL" clId="{625564F1-C5E5-4CE0-93C3-980F44C92EF3}" dt="2024-05-10T08:03:27.503" v="51" actId="20577"/>
        <pc:sldMkLst>
          <pc:docMk/>
          <pc:sldMk cId="2016927487" sldId="257"/>
        </pc:sldMkLst>
        <pc:spChg chg="mod">
          <ac:chgData name="CORROSION CONTROL Brian Wyatt" userId="fd719583-d6d7-4c20-a9b4-9d59d0e9d27e" providerId="ADAL" clId="{625564F1-C5E5-4CE0-93C3-980F44C92EF3}" dt="2024-05-10T08:03:27.503" v="51" actId="20577"/>
          <ac:spMkLst>
            <pc:docMk/>
            <pc:sldMk cId="2016927487" sldId="257"/>
            <ac:spMk id="6" creationId="{65CE0B38-E276-6629-3696-9600FFD952E0}"/>
          </ac:spMkLst>
        </pc:spChg>
      </pc:sldChg>
      <pc:sldChg chg="modSp mod">
        <pc:chgData name="CORROSION CONTROL Brian Wyatt" userId="fd719583-d6d7-4c20-a9b4-9d59d0e9d27e" providerId="ADAL" clId="{625564F1-C5E5-4CE0-93C3-980F44C92EF3}" dt="2024-05-10T10:50:44.011" v="749" actId="20577"/>
        <pc:sldMkLst>
          <pc:docMk/>
          <pc:sldMk cId="2287888944" sldId="258"/>
        </pc:sldMkLst>
        <pc:spChg chg="mod">
          <ac:chgData name="CORROSION CONTROL Brian Wyatt" userId="fd719583-d6d7-4c20-a9b4-9d59d0e9d27e" providerId="ADAL" clId="{625564F1-C5E5-4CE0-93C3-980F44C92EF3}" dt="2024-05-10T10:50:44.011" v="749" actId="20577"/>
          <ac:spMkLst>
            <pc:docMk/>
            <pc:sldMk cId="2287888944" sldId="258"/>
            <ac:spMk id="6" creationId="{65CE0B38-E276-6629-3696-9600FFD952E0}"/>
          </ac:spMkLst>
        </pc:spChg>
      </pc:sldChg>
      <pc:sldChg chg="modSp mod">
        <pc:chgData name="CORROSION CONTROL Brian Wyatt" userId="fd719583-d6d7-4c20-a9b4-9d59d0e9d27e" providerId="ADAL" clId="{625564F1-C5E5-4CE0-93C3-980F44C92EF3}" dt="2024-05-10T08:12:53.637" v="469" actId="20577"/>
        <pc:sldMkLst>
          <pc:docMk/>
          <pc:sldMk cId="3491251742" sldId="260"/>
        </pc:sldMkLst>
        <pc:spChg chg="mod">
          <ac:chgData name="CORROSION CONTROL Brian Wyatt" userId="fd719583-d6d7-4c20-a9b4-9d59d0e9d27e" providerId="ADAL" clId="{625564F1-C5E5-4CE0-93C3-980F44C92EF3}" dt="2024-05-10T08:12:53.637" v="469" actId="20577"/>
          <ac:spMkLst>
            <pc:docMk/>
            <pc:sldMk cId="3491251742" sldId="260"/>
            <ac:spMk id="12" creationId="{41B4A98C-5F64-F051-6756-0CB7F7DC9A76}"/>
          </ac:spMkLst>
        </pc:spChg>
      </pc:sldChg>
      <pc:sldChg chg="modSp mod">
        <pc:chgData name="CORROSION CONTROL Brian Wyatt" userId="fd719583-d6d7-4c20-a9b4-9d59d0e9d27e" providerId="ADAL" clId="{625564F1-C5E5-4CE0-93C3-980F44C92EF3}" dt="2024-05-10T08:07:17.844" v="272" actId="20577"/>
        <pc:sldMkLst>
          <pc:docMk/>
          <pc:sldMk cId="3688630265" sldId="262"/>
        </pc:sldMkLst>
        <pc:spChg chg="mod">
          <ac:chgData name="CORROSION CONTROL Brian Wyatt" userId="fd719583-d6d7-4c20-a9b4-9d59d0e9d27e" providerId="ADAL" clId="{625564F1-C5E5-4CE0-93C3-980F44C92EF3}" dt="2024-05-10T08:07:17.844" v="272" actId="20577"/>
          <ac:spMkLst>
            <pc:docMk/>
            <pc:sldMk cId="3688630265" sldId="262"/>
            <ac:spMk id="6" creationId="{65CE0B38-E276-6629-3696-9600FFD952E0}"/>
          </ac:spMkLst>
        </pc:spChg>
      </pc:sldChg>
      <pc:sldChg chg="modSp mod">
        <pc:chgData name="CORROSION CONTROL Brian Wyatt" userId="fd719583-d6d7-4c20-a9b4-9d59d0e9d27e" providerId="ADAL" clId="{625564F1-C5E5-4CE0-93C3-980F44C92EF3}" dt="2024-05-10T08:08:04.867" v="292" actId="20577"/>
        <pc:sldMkLst>
          <pc:docMk/>
          <pc:sldMk cId="2143199446" sldId="264"/>
        </pc:sldMkLst>
        <pc:spChg chg="mod">
          <ac:chgData name="CORROSION CONTROL Brian Wyatt" userId="fd719583-d6d7-4c20-a9b4-9d59d0e9d27e" providerId="ADAL" clId="{625564F1-C5E5-4CE0-93C3-980F44C92EF3}" dt="2024-05-10T08:08:04.867" v="292" actId="20577"/>
          <ac:spMkLst>
            <pc:docMk/>
            <pc:sldMk cId="2143199446" sldId="264"/>
            <ac:spMk id="6" creationId="{65CE0B38-E276-6629-3696-9600FFD952E0}"/>
          </ac:spMkLst>
        </pc:spChg>
      </pc:sldChg>
      <pc:sldChg chg="modSp mod">
        <pc:chgData name="CORROSION CONTROL Brian Wyatt" userId="fd719583-d6d7-4c20-a9b4-9d59d0e9d27e" providerId="ADAL" clId="{625564F1-C5E5-4CE0-93C3-980F44C92EF3}" dt="2024-05-10T08:11:42.901" v="417" actId="20577"/>
        <pc:sldMkLst>
          <pc:docMk/>
          <pc:sldMk cId="2798502950" sldId="265"/>
        </pc:sldMkLst>
        <pc:spChg chg="mod">
          <ac:chgData name="CORROSION CONTROL Brian Wyatt" userId="fd719583-d6d7-4c20-a9b4-9d59d0e9d27e" providerId="ADAL" clId="{625564F1-C5E5-4CE0-93C3-980F44C92EF3}" dt="2024-05-10T08:09:01.538" v="315" actId="1076"/>
          <ac:spMkLst>
            <pc:docMk/>
            <pc:sldMk cId="2798502950" sldId="265"/>
            <ac:spMk id="6" creationId="{65CE0B38-E276-6629-3696-9600FFD952E0}"/>
          </ac:spMkLst>
        </pc:spChg>
        <pc:spChg chg="mod">
          <ac:chgData name="CORROSION CONTROL Brian Wyatt" userId="fd719583-d6d7-4c20-a9b4-9d59d0e9d27e" providerId="ADAL" clId="{625564F1-C5E5-4CE0-93C3-980F44C92EF3}" dt="2024-05-10T08:11:42.901" v="417" actId="20577"/>
          <ac:spMkLst>
            <pc:docMk/>
            <pc:sldMk cId="2798502950" sldId="265"/>
            <ac:spMk id="8" creationId="{2FF6DA00-32C1-53FB-82A9-2ECBE9C41FEA}"/>
          </ac:spMkLst>
        </pc:spChg>
        <pc:picChg chg="mod">
          <ac:chgData name="CORROSION CONTROL Brian Wyatt" userId="fd719583-d6d7-4c20-a9b4-9d59d0e9d27e" providerId="ADAL" clId="{625564F1-C5E5-4CE0-93C3-980F44C92EF3}" dt="2024-05-10T08:09:15.445" v="316" actId="1076"/>
          <ac:picMkLst>
            <pc:docMk/>
            <pc:sldMk cId="2798502950" sldId="265"/>
            <ac:picMk id="4" creationId="{7F2A8612-9392-A249-4E9B-0C27972DE33B}"/>
          </ac:picMkLst>
        </pc:picChg>
      </pc:sldChg>
      <pc:sldChg chg="modSp mod">
        <pc:chgData name="CORROSION CONTROL Brian Wyatt" userId="fd719583-d6d7-4c20-a9b4-9d59d0e9d27e" providerId="ADAL" clId="{625564F1-C5E5-4CE0-93C3-980F44C92EF3}" dt="2024-05-10T08:17:39.970" v="721" actId="20577"/>
        <pc:sldMkLst>
          <pc:docMk/>
          <pc:sldMk cId="585507859" sldId="267"/>
        </pc:sldMkLst>
        <pc:spChg chg="mod">
          <ac:chgData name="CORROSION CONTROL Brian Wyatt" userId="fd719583-d6d7-4c20-a9b4-9d59d0e9d27e" providerId="ADAL" clId="{625564F1-C5E5-4CE0-93C3-980F44C92EF3}" dt="2024-05-10T08:17:39.970" v="721" actId="20577"/>
          <ac:spMkLst>
            <pc:docMk/>
            <pc:sldMk cId="585507859" sldId="267"/>
            <ac:spMk id="6" creationId="{65CE0B38-E276-6629-3696-9600FFD952E0}"/>
          </ac:spMkLst>
        </pc:spChg>
      </pc:sldChg>
    </pc:docChg>
  </pc:docChgLst>
  <pc:docChgLst>
    <pc:chgData name="CORROSION CONTROL Brian Wyatt" userId="fd719583-d6d7-4c20-a9b4-9d59d0e9d27e" providerId="ADAL" clId="{E08CD9D4-90D1-4F1E-BB00-799D878E3D70}"/>
    <pc:docChg chg="custSel modSld">
      <pc:chgData name="CORROSION CONTROL Brian Wyatt" userId="fd719583-d6d7-4c20-a9b4-9d59d0e9d27e" providerId="ADAL" clId="{E08CD9D4-90D1-4F1E-BB00-799D878E3D70}" dt="2024-05-09T11:22:58.366" v="846" actId="20577"/>
      <pc:docMkLst>
        <pc:docMk/>
      </pc:docMkLst>
      <pc:sldChg chg="addSp delSp modSp mod">
        <pc:chgData name="CORROSION CONTROL Brian Wyatt" userId="fd719583-d6d7-4c20-a9b4-9d59d0e9d27e" providerId="ADAL" clId="{E08CD9D4-90D1-4F1E-BB00-799D878E3D70}" dt="2024-05-09T11:22:58.366" v="846" actId="20577"/>
        <pc:sldMkLst>
          <pc:docMk/>
          <pc:sldMk cId="3491251742" sldId="260"/>
        </pc:sldMkLst>
        <pc:spChg chg="mod">
          <ac:chgData name="CORROSION CONTROL Brian Wyatt" userId="fd719583-d6d7-4c20-a9b4-9d59d0e9d27e" providerId="ADAL" clId="{E08CD9D4-90D1-4F1E-BB00-799D878E3D70}" dt="2024-05-09T11:10:56.290" v="449" actId="14100"/>
          <ac:spMkLst>
            <pc:docMk/>
            <pc:sldMk cId="3491251742" sldId="260"/>
            <ac:spMk id="3" creationId="{92DD6BE8-5472-A9BE-BA4B-3CA95BB935CD}"/>
          </ac:spMkLst>
        </pc:spChg>
        <pc:spChg chg="mod">
          <ac:chgData name="CORROSION CONTROL Brian Wyatt" userId="fd719583-d6d7-4c20-a9b4-9d59d0e9d27e" providerId="ADAL" clId="{E08CD9D4-90D1-4F1E-BB00-799D878E3D70}" dt="2024-05-09T11:22:18.994" v="842" actId="1076"/>
          <ac:spMkLst>
            <pc:docMk/>
            <pc:sldMk cId="3491251742" sldId="260"/>
            <ac:spMk id="6" creationId="{65CE0B38-E276-6629-3696-9600FFD952E0}"/>
          </ac:spMkLst>
        </pc:spChg>
        <pc:spChg chg="add del mod">
          <ac:chgData name="CORROSION CONTROL Brian Wyatt" userId="fd719583-d6d7-4c20-a9b4-9d59d0e9d27e" providerId="ADAL" clId="{E08CD9D4-90D1-4F1E-BB00-799D878E3D70}" dt="2024-05-09T11:12:23.679" v="459"/>
          <ac:spMkLst>
            <pc:docMk/>
            <pc:sldMk cId="3491251742" sldId="260"/>
            <ac:spMk id="10" creationId="{1BF3B5AD-7C18-2DE4-8BD4-593AFB4AD9E5}"/>
          </ac:spMkLst>
        </pc:spChg>
        <pc:spChg chg="add del mod">
          <ac:chgData name="CORROSION CONTROL Brian Wyatt" userId="fd719583-d6d7-4c20-a9b4-9d59d0e9d27e" providerId="ADAL" clId="{E08CD9D4-90D1-4F1E-BB00-799D878E3D70}" dt="2024-05-09T11:12:33.272" v="462"/>
          <ac:spMkLst>
            <pc:docMk/>
            <pc:sldMk cId="3491251742" sldId="260"/>
            <ac:spMk id="11" creationId="{EDEEBFF0-5612-B682-48E4-0DCFE85389E6}"/>
          </ac:spMkLst>
        </pc:spChg>
        <pc:spChg chg="add mod">
          <ac:chgData name="CORROSION CONTROL Brian Wyatt" userId="fd719583-d6d7-4c20-a9b4-9d59d0e9d27e" providerId="ADAL" clId="{E08CD9D4-90D1-4F1E-BB00-799D878E3D70}" dt="2024-05-09T11:22:58.366" v="846" actId="20577"/>
          <ac:spMkLst>
            <pc:docMk/>
            <pc:sldMk cId="3491251742" sldId="260"/>
            <ac:spMk id="12" creationId="{41B4A98C-5F64-F051-6756-0CB7F7DC9A76}"/>
          </ac:spMkLst>
        </pc:spChg>
        <pc:picChg chg="del">
          <ac:chgData name="CORROSION CONTROL Brian Wyatt" userId="fd719583-d6d7-4c20-a9b4-9d59d0e9d27e" providerId="ADAL" clId="{E08CD9D4-90D1-4F1E-BB00-799D878E3D70}" dt="2024-05-09T10:58:51.490" v="0" actId="478"/>
          <ac:picMkLst>
            <pc:docMk/>
            <pc:sldMk cId="3491251742" sldId="260"/>
            <ac:picMk id="5" creationId="{6D534B53-D64C-135D-1C64-74CC3D6E087D}"/>
          </ac:picMkLst>
        </pc:picChg>
        <pc:picChg chg="add mod">
          <ac:chgData name="CORROSION CONTROL Brian Wyatt" userId="fd719583-d6d7-4c20-a9b4-9d59d0e9d27e" providerId="ADAL" clId="{E08CD9D4-90D1-4F1E-BB00-799D878E3D70}" dt="2024-05-09T11:10:47.908" v="448" actId="1076"/>
          <ac:picMkLst>
            <pc:docMk/>
            <pc:sldMk cId="3491251742" sldId="260"/>
            <ac:picMk id="7" creationId="{7F867F43-8ADB-316A-3B37-AC50363E2A98}"/>
          </ac:picMkLst>
        </pc:picChg>
        <pc:picChg chg="add mod">
          <ac:chgData name="CORROSION CONTROL Brian Wyatt" userId="fd719583-d6d7-4c20-a9b4-9d59d0e9d27e" providerId="ADAL" clId="{E08CD9D4-90D1-4F1E-BB00-799D878E3D70}" dt="2024-05-09T11:11:39.625" v="456" actId="1076"/>
          <ac:picMkLst>
            <pc:docMk/>
            <pc:sldMk cId="3491251742" sldId="260"/>
            <ac:picMk id="9" creationId="{2D1115FD-68DD-386E-300C-08582CBE57AB}"/>
          </ac:picMkLst>
        </pc:picChg>
      </pc:sldChg>
      <pc:sldChg chg="modSp mod">
        <pc:chgData name="CORROSION CONTROL Brian Wyatt" userId="fd719583-d6d7-4c20-a9b4-9d59d0e9d27e" providerId="ADAL" clId="{E08CD9D4-90D1-4F1E-BB00-799D878E3D70}" dt="2024-05-09T11:00:32.060" v="44" actId="20577"/>
        <pc:sldMkLst>
          <pc:docMk/>
          <pc:sldMk cId="2843811467" sldId="266"/>
        </pc:sldMkLst>
        <pc:spChg chg="mod">
          <ac:chgData name="CORROSION CONTROL Brian Wyatt" userId="fd719583-d6d7-4c20-a9b4-9d59d0e9d27e" providerId="ADAL" clId="{E08CD9D4-90D1-4F1E-BB00-799D878E3D70}" dt="2024-05-09T11:00:32.060" v="44" actId="20577"/>
          <ac:spMkLst>
            <pc:docMk/>
            <pc:sldMk cId="2843811467" sldId="266"/>
            <ac:spMk id="6" creationId="{65CE0B38-E276-6629-3696-9600FFD952E0}"/>
          </ac:spMkLst>
        </pc:spChg>
      </pc:sldChg>
      <pc:sldChg chg="modSp mod">
        <pc:chgData name="CORROSION CONTROL Brian Wyatt" userId="fd719583-d6d7-4c20-a9b4-9d59d0e9d27e" providerId="ADAL" clId="{E08CD9D4-90D1-4F1E-BB00-799D878E3D70}" dt="2024-05-09T11:07:58.054" v="415" actId="20577"/>
        <pc:sldMkLst>
          <pc:docMk/>
          <pc:sldMk cId="585507859" sldId="267"/>
        </pc:sldMkLst>
        <pc:spChg chg="mod">
          <ac:chgData name="CORROSION CONTROL Brian Wyatt" userId="fd719583-d6d7-4c20-a9b4-9d59d0e9d27e" providerId="ADAL" clId="{E08CD9D4-90D1-4F1E-BB00-799D878E3D70}" dt="2024-05-09T11:07:58.054" v="415" actId="20577"/>
          <ac:spMkLst>
            <pc:docMk/>
            <pc:sldMk cId="585507859" sldId="267"/>
            <ac:spMk id="6" creationId="{65CE0B38-E276-6629-3696-9600FFD952E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BA27A-4D1B-469C-A3BB-04350714082D}" type="datetimeFigureOut">
              <a:rPr lang="en-GB" smtClean="0"/>
              <a:t>10/05/2024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D4656-6FBF-43C4-9163-482AE884A646}" type="slidenum">
              <a:rPr lang="en-GB" smtClean="0"/>
              <a:t>‹#›</a:t>
            </a:fld>
            <a:endParaRPr lang="en-GB" dirty="0"/>
          </a:p>
        </p:txBody>
      </p:sp>
    </p:spTree>
    <p:extLst>
      <p:ext uri="{BB962C8B-B14F-4D97-AF65-F5344CB8AC3E}">
        <p14:creationId xmlns:p14="http://schemas.microsoft.com/office/powerpoint/2010/main" val="249977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7D4656-6FBF-43C4-9163-482AE884A646}" type="slidenum">
              <a:rPr lang="en-GB" smtClean="0"/>
              <a:t>9</a:t>
            </a:fld>
            <a:endParaRPr lang="en-GB" dirty="0"/>
          </a:p>
        </p:txBody>
      </p:sp>
    </p:spTree>
    <p:extLst>
      <p:ext uri="{BB962C8B-B14F-4D97-AF65-F5344CB8AC3E}">
        <p14:creationId xmlns:p14="http://schemas.microsoft.com/office/powerpoint/2010/main" val="204208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715C6-49E1-8658-F150-329000058D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3906C7-DD7B-0051-391F-DA1BD87EF7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2787B97-894A-5150-F48F-4E4849904412}"/>
              </a:ext>
            </a:extLst>
          </p:cNvPr>
          <p:cNvSpPr>
            <a:spLocks noGrp="1"/>
          </p:cNvSpPr>
          <p:nvPr>
            <p:ph type="dt" sz="half" idx="10"/>
          </p:nvPr>
        </p:nvSpPr>
        <p:spPr/>
        <p:txBody>
          <a:bodyPr/>
          <a:lstStyle/>
          <a:p>
            <a:fld id="{B50B1F3D-244C-4225-808F-D329FD6236B1}" type="datetimeFigureOut">
              <a:rPr lang="en-GB" smtClean="0"/>
              <a:t>10/05/2024</a:t>
            </a:fld>
            <a:endParaRPr lang="en-GB" dirty="0"/>
          </a:p>
        </p:txBody>
      </p:sp>
      <p:sp>
        <p:nvSpPr>
          <p:cNvPr id="5" name="Footer Placeholder 4">
            <a:extLst>
              <a:ext uri="{FF2B5EF4-FFF2-40B4-BE49-F238E27FC236}">
                <a16:creationId xmlns:a16="http://schemas.microsoft.com/office/drawing/2014/main" id="{2E77923C-9C7C-44F6-52AF-6B2561BA8A5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57F10D8-0186-5299-1D85-C920F9DEBBFB}"/>
              </a:ext>
            </a:extLst>
          </p:cNvPr>
          <p:cNvSpPr>
            <a:spLocks noGrp="1"/>
          </p:cNvSpPr>
          <p:nvPr>
            <p:ph type="sldNum" sz="quarter" idx="12"/>
          </p:nvPr>
        </p:nvSpPr>
        <p:spPr/>
        <p:txBody>
          <a:bodyPr/>
          <a:lstStyle/>
          <a:p>
            <a:fld id="{A9163E58-4711-4616-9CC9-17AE2B56CD1C}" type="slidenum">
              <a:rPr lang="en-GB" smtClean="0"/>
              <a:t>‹#›</a:t>
            </a:fld>
            <a:endParaRPr lang="en-GB" dirty="0"/>
          </a:p>
        </p:txBody>
      </p:sp>
    </p:spTree>
    <p:extLst>
      <p:ext uri="{BB962C8B-B14F-4D97-AF65-F5344CB8AC3E}">
        <p14:creationId xmlns:p14="http://schemas.microsoft.com/office/powerpoint/2010/main" val="2899440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987F3-BD27-9957-696B-25F4FB230FC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D60C0C-87E3-F87F-DBB2-CF1F45B4A1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0EA88A-C27B-77BB-1CED-EA2EE8827D3E}"/>
              </a:ext>
            </a:extLst>
          </p:cNvPr>
          <p:cNvSpPr>
            <a:spLocks noGrp="1"/>
          </p:cNvSpPr>
          <p:nvPr>
            <p:ph type="dt" sz="half" idx="10"/>
          </p:nvPr>
        </p:nvSpPr>
        <p:spPr/>
        <p:txBody>
          <a:bodyPr/>
          <a:lstStyle/>
          <a:p>
            <a:fld id="{B50B1F3D-244C-4225-808F-D329FD6236B1}" type="datetimeFigureOut">
              <a:rPr lang="en-GB" smtClean="0"/>
              <a:t>10/05/2024</a:t>
            </a:fld>
            <a:endParaRPr lang="en-GB" dirty="0"/>
          </a:p>
        </p:txBody>
      </p:sp>
      <p:sp>
        <p:nvSpPr>
          <p:cNvPr id="5" name="Footer Placeholder 4">
            <a:extLst>
              <a:ext uri="{FF2B5EF4-FFF2-40B4-BE49-F238E27FC236}">
                <a16:creationId xmlns:a16="http://schemas.microsoft.com/office/drawing/2014/main" id="{92E4C220-1D8B-568A-BB30-92E81852985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E221B0-EACF-C3D9-2415-88316E594E8B}"/>
              </a:ext>
            </a:extLst>
          </p:cNvPr>
          <p:cNvSpPr>
            <a:spLocks noGrp="1"/>
          </p:cNvSpPr>
          <p:nvPr>
            <p:ph type="sldNum" sz="quarter" idx="12"/>
          </p:nvPr>
        </p:nvSpPr>
        <p:spPr/>
        <p:txBody>
          <a:bodyPr/>
          <a:lstStyle/>
          <a:p>
            <a:fld id="{A9163E58-4711-4616-9CC9-17AE2B56CD1C}" type="slidenum">
              <a:rPr lang="en-GB" smtClean="0"/>
              <a:t>‹#›</a:t>
            </a:fld>
            <a:endParaRPr lang="en-GB" dirty="0"/>
          </a:p>
        </p:txBody>
      </p:sp>
    </p:spTree>
    <p:extLst>
      <p:ext uri="{BB962C8B-B14F-4D97-AF65-F5344CB8AC3E}">
        <p14:creationId xmlns:p14="http://schemas.microsoft.com/office/powerpoint/2010/main" val="2350322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2E37C-9BC7-AFA8-8643-B73FF6C5963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58FC25-FB23-468B-E71E-11373496D0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4DCD7E-B16E-4004-12E7-F62CBF71E63E}"/>
              </a:ext>
            </a:extLst>
          </p:cNvPr>
          <p:cNvSpPr>
            <a:spLocks noGrp="1"/>
          </p:cNvSpPr>
          <p:nvPr>
            <p:ph type="dt" sz="half" idx="10"/>
          </p:nvPr>
        </p:nvSpPr>
        <p:spPr/>
        <p:txBody>
          <a:bodyPr/>
          <a:lstStyle/>
          <a:p>
            <a:fld id="{B50B1F3D-244C-4225-808F-D329FD6236B1}" type="datetimeFigureOut">
              <a:rPr lang="en-GB" smtClean="0"/>
              <a:t>10/05/2024</a:t>
            </a:fld>
            <a:endParaRPr lang="en-GB" dirty="0"/>
          </a:p>
        </p:txBody>
      </p:sp>
      <p:sp>
        <p:nvSpPr>
          <p:cNvPr id="5" name="Footer Placeholder 4">
            <a:extLst>
              <a:ext uri="{FF2B5EF4-FFF2-40B4-BE49-F238E27FC236}">
                <a16:creationId xmlns:a16="http://schemas.microsoft.com/office/drawing/2014/main" id="{B192684F-B951-6F16-EAA2-C2C2958F7E5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D30302E-60AE-2E86-A60E-47E7AD7ADBBA}"/>
              </a:ext>
            </a:extLst>
          </p:cNvPr>
          <p:cNvSpPr>
            <a:spLocks noGrp="1"/>
          </p:cNvSpPr>
          <p:nvPr>
            <p:ph type="sldNum" sz="quarter" idx="12"/>
          </p:nvPr>
        </p:nvSpPr>
        <p:spPr/>
        <p:txBody>
          <a:bodyPr/>
          <a:lstStyle/>
          <a:p>
            <a:fld id="{A9163E58-4711-4616-9CC9-17AE2B56CD1C}" type="slidenum">
              <a:rPr lang="en-GB" smtClean="0"/>
              <a:t>‹#›</a:t>
            </a:fld>
            <a:endParaRPr lang="en-GB" dirty="0"/>
          </a:p>
        </p:txBody>
      </p:sp>
    </p:spTree>
    <p:extLst>
      <p:ext uri="{BB962C8B-B14F-4D97-AF65-F5344CB8AC3E}">
        <p14:creationId xmlns:p14="http://schemas.microsoft.com/office/powerpoint/2010/main" val="372078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0B619-CCF0-E208-3506-6204231923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628C6B-FB6C-3C6E-2CDE-9656B4FEC2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030A7D-9B5D-848B-57F0-641F84FF4AC9}"/>
              </a:ext>
            </a:extLst>
          </p:cNvPr>
          <p:cNvSpPr>
            <a:spLocks noGrp="1"/>
          </p:cNvSpPr>
          <p:nvPr>
            <p:ph type="dt" sz="half" idx="10"/>
          </p:nvPr>
        </p:nvSpPr>
        <p:spPr/>
        <p:txBody>
          <a:bodyPr/>
          <a:lstStyle/>
          <a:p>
            <a:fld id="{B50B1F3D-244C-4225-808F-D329FD6236B1}" type="datetimeFigureOut">
              <a:rPr lang="en-GB" smtClean="0"/>
              <a:t>10/05/2024</a:t>
            </a:fld>
            <a:endParaRPr lang="en-GB" dirty="0"/>
          </a:p>
        </p:txBody>
      </p:sp>
      <p:sp>
        <p:nvSpPr>
          <p:cNvPr id="5" name="Footer Placeholder 4">
            <a:extLst>
              <a:ext uri="{FF2B5EF4-FFF2-40B4-BE49-F238E27FC236}">
                <a16:creationId xmlns:a16="http://schemas.microsoft.com/office/drawing/2014/main" id="{E1200931-F27D-1BE9-BB9C-48C1D060FB7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EB68949-E2D2-6C54-8098-3DE4F3DE88D0}"/>
              </a:ext>
            </a:extLst>
          </p:cNvPr>
          <p:cNvSpPr>
            <a:spLocks noGrp="1"/>
          </p:cNvSpPr>
          <p:nvPr>
            <p:ph type="sldNum" sz="quarter" idx="12"/>
          </p:nvPr>
        </p:nvSpPr>
        <p:spPr/>
        <p:txBody>
          <a:bodyPr/>
          <a:lstStyle/>
          <a:p>
            <a:fld id="{A9163E58-4711-4616-9CC9-17AE2B56CD1C}" type="slidenum">
              <a:rPr lang="en-GB" smtClean="0"/>
              <a:t>‹#›</a:t>
            </a:fld>
            <a:endParaRPr lang="en-GB" dirty="0"/>
          </a:p>
        </p:txBody>
      </p:sp>
    </p:spTree>
    <p:extLst>
      <p:ext uri="{BB962C8B-B14F-4D97-AF65-F5344CB8AC3E}">
        <p14:creationId xmlns:p14="http://schemas.microsoft.com/office/powerpoint/2010/main" val="41882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00AA-46B0-E52B-A3C3-456824DAD0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8633ED-6AD6-9658-185B-5412D760FA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35B39D-97D2-5AF9-7340-58C0093F21B5}"/>
              </a:ext>
            </a:extLst>
          </p:cNvPr>
          <p:cNvSpPr>
            <a:spLocks noGrp="1"/>
          </p:cNvSpPr>
          <p:nvPr>
            <p:ph type="dt" sz="half" idx="10"/>
          </p:nvPr>
        </p:nvSpPr>
        <p:spPr/>
        <p:txBody>
          <a:bodyPr/>
          <a:lstStyle/>
          <a:p>
            <a:fld id="{B50B1F3D-244C-4225-808F-D329FD6236B1}" type="datetimeFigureOut">
              <a:rPr lang="en-GB" smtClean="0"/>
              <a:t>10/05/2024</a:t>
            </a:fld>
            <a:endParaRPr lang="en-GB" dirty="0"/>
          </a:p>
        </p:txBody>
      </p:sp>
      <p:sp>
        <p:nvSpPr>
          <p:cNvPr id="5" name="Footer Placeholder 4">
            <a:extLst>
              <a:ext uri="{FF2B5EF4-FFF2-40B4-BE49-F238E27FC236}">
                <a16:creationId xmlns:a16="http://schemas.microsoft.com/office/drawing/2014/main" id="{35341426-5721-D8E4-4639-7338FB1A6E9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FBDBB8E-9981-75B9-1EB0-30671D752167}"/>
              </a:ext>
            </a:extLst>
          </p:cNvPr>
          <p:cNvSpPr>
            <a:spLocks noGrp="1"/>
          </p:cNvSpPr>
          <p:nvPr>
            <p:ph type="sldNum" sz="quarter" idx="12"/>
          </p:nvPr>
        </p:nvSpPr>
        <p:spPr/>
        <p:txBody>
          <a:bodyPr/>
          <a:lstStyle/>
          <a:p>
            <a:fld id="{A9163E58-4711-4616-9CC9-17AE2B56CD1C}" type="slidenum">
              <a:rPr lang="en-GB" smtClean="0"/>
              <a:t>‹#›</a:t>
            </a:fld>
            <a:endParaRPr lang="en-GB" dirty="0"/>
          </a:p>
        </p:txBody>
      </p:sp>
    </p:spTree>
    <p:extLst>
      <p:ext uri="{BB962C8B-B14F-4D97-AF65-F5344CB8AC3E}">
        <p14:creationId xmlns:p14="http://schemas.microsoft.com/office/powerpoint/2010/main" val="118012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9CE66-482B-930A-D4F1-F33A9A157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03DF90-BB23-E08F-785D-8D7E779DB1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16882A8-4249-5DAC-81DA-E8E324C4BF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804781-CAFE-61F0-FD95-7D1C9B71450A}"/>
              </a:ext>
            </a:extLst>
          </p:cNvPr>
          <p:cNvSpPr>
            <a:spLocks noGrp="1"/>
          </p:cNvSpPr>
          <p:nvPr>
            <p:ph type="dt" sz="half" idx="10"/>
          </p:nvPr>
        </p:nvSpPr>
        <p:spPr/>
        <p:txBody>
          <a:bodyPr/>
          <a:lstStyle/>
          <a:p>
            <a:fld id="{B50B1F3D-244C-4225-808F-D329FD6236B1}" type="datetimeFigureOut">
              <a:rPr lang="en-GB" smtClean="0"/>
              <a:t>10/05/2024</a:t>
            </a:fld>
            <a:endParaRPr lang="en-GB" dirty="0"/>
          </a:p>
        </p:txBody>
      </p:sp>
      <p:sp>
        <p:nvSpPr>
          <p:cNvPr id="6" name="Footer Placeholder 5">
            <a:extLst>
              <a:ext uri="{FF2B5EF4-FFF2-40B4-BE49-F238E27FC236}">
                <a16:creationId xmlns:a16="http://schemas.microsoft.com/office/drawing/2014/main" id="{01E18C48-856A-B1F1-91FD-B18550C2627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4A4AAF8-520C-E35C-7F3C-A06EFB6E16AD}"/>
              </a:ext>
            </a:extLst>
          </p:cNvPr>
          <p:cNvSpPr>
            <a:spLocks noGrp="1"/>
          </p:cNvSpPr>
          <p:nvPr>
            <p:ph type="sldNum" sz="quarter" idx="12"/>
          </p:nvPr>
        </p:nvSpPr>
        <p:spPr/>
        <p:txBody>
          <a:bodyPr/>
          <a:lstStyle/>
          <a:p>
            <a:fld id="{A9163E58-4711-4616-9CC9-17AE2B56CD1C}" type="slidenum">
              <a:rPr lang="en-GB" smtClean="0"/>
              <a:t>‹#›</a:t>
            </a:fld>
            <a:endParaRPr lang="en-GB" dirty="0"/>
          </a:p>
        </p:txBody>
      </p:sp>
    </p:spTree>
    <p:extLst>
      <p:ext uri="{BB962C8B-B14F-4D97-AF65-F5344CB8AC3E}">
        <p14:creationId xmlns:p14="http://schemas.microsoft.com/office/powerpoint/2010/main" val="234147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23EB-81EA-2E52-60C6-B3E037E14FE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B1A195-980B-9E8C-0CFA-8DF69EA217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FB8ED2-BBB3-32C9-E364-BD01465239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80EB65-3658-79C6-0C0D-79AC8F0718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A73042-8218-965E-E466-9A19EE3AFD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B005CA7-5405-2250-A8C9-1ED3770129DF}"/>
              </a:ext>
            </a:extLst>
          </p:cNvPr>
          <p:cNvSpPr>
            <a:spLocks noGrp="1"/>
          </p:cNvSpPr>
          <p:nvPr>
            <p:ph type="dt" sz="half" idx="10"/>
          </p:nvPr>
        </p:nvSpPr>
        <p:spPr/>
        <p:txBody>
          <a:bodyPr/>
          <a:lstStyle/>
          <a:p>
            <a:fld id="{B50B1F3D-244C-4225-808F-D329FD6236B1}" type="datetimeFigureOut">
              <a:rPr lang="en-GB" smtClean="0"/>
              <a:t>10/05/2024</a:t>
            </a:fld>
            <a:endParaRPr lang="en-GB" dirty="0"/>
          </a:p>
        </p:txBody>
      </p:sp>
      <p:sp>
        <p:nvSpPr>
          <p:cNvPr id="8" name="Footer Placeholder 7">
            <a:extLst>
              <a:ext uri="{FF2B5EF4-FFF2-40B4-BE49-F238E27FC236}">
                <a16:creationId xmlns:a16="http://schemas.microsoft.com/office/drawing/2014/main" id="{5AAD3D17-D8EC-469C-B6B5-DDBDFDC235F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673F504-FBF9-227B-0FEC-62CE9293F183}"/>
              </a:ext>
            </a:extLst>
          </p:cNvPr>
          <p:cNvSpPr>
            <a:spLocks noGrp="1"/>
          </p:cNvSpPr>
          <p:nvPr>
            <p:ph type="sldNum" sz="quarter" idx="12"/>
          </p:nvPr>
        </p:nvSpPr>
        <p:spPr/>
        <p:txBody>
          <a:bodyPr/>
          <a:lstStyle/>
          <a:p>
            <a:fld id="{A9163E58-4711-4616-9CC9-17AE2B56CD1C}" type="slidenum">
              <a:rPr lang="en-GB" smtClean="0"/>
              <a:t>‹#›</a:t>
            </a:fld>
            <a:endParaRPr lang="en-GB" dirty="0"/>
          </a:p>
        </p:txBody>
      </p:sp>
    </p:spTree>
    <p:extLst>
      <p:ext uri="{BB962C8B-B14F-4D97-AF65-F5344CB8AC3E}">
        <p14:creationId xmlns:p14="http://schemas.microsoft.com/office/powerpoint/2010/main" val="253676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802E-92A2-9E3C-DA13-461129840E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FCF8AE6-B70D-8E7A-31F2-50A3162F2218}"/>
              </a:ext>
            </a:extLst>
          </p:cNvPr>
          <p:cNvSpPr>
            <a:spLocks noGrp="1"/>
          </p:cNvSpPr>
          <p:nvPr>
            <p:ph type="dt" sz="half" idx="10"/>
          </p:nvPr>
        </p:nvSpPr>
        <p:spPr/>
        <p:txBody>
          <a:bodyPr/>
          <a:lstStyle/>
          <a:p>
            <a:fld id="{B50B1F3D-244C-4225-808F-D329FD6236B1}" type="datetimeFigureOut">
              <a:rPr lang="en-GB" smtClean="0"/>
              <a:t>10/05/2024</a:t>
            </a:fld>
            <a:endParaRPr lang="en-GB" dirty="0"/>
          </a:p>
        </p:txBody>
      </p:sp>
      <p:sp>
        <p:nvSpPr>
          <p:cNvPr id="4" name="Footer Placeholder 3">
            <a:extLst>
              <a:ext uri="{FF2B5EF4-FFF2-40B4-BE49-F238E27FC236}">
                <a16:creationId xmlns:a16="http://schemas.microsoft.com/office/drawing/2014/main" id="{F0668984-DDBD-B295-AEBA-6DC6D725192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9AD56E4-FAE2-95BE-AB6E-FD2A0AB50334}"/>
              </a:ext>
            </a:extLst>
          </p:cNvPr>
          <p:cNvSpPr>
            <a:spLocks noGrp="1"/>
          </p:cNvSpPr>
          <p:nvPr>
            <p:ph type="sldNum" sz="quarter" idx="12"/>
          </p:nvPr>
        </p:nvSpPr>
        <p:spPr/>
        <p:txBody>
          <a:bodyPr/>
          <a:lstStyle/>
          <a:p>
            <a:fld id="{A9163E58-4711-4616-9CC9-17AE2B56CD1C}" type="slidenum">
              <a:rPr lang="en-GB" smtClean="0"/>
              <a:t>‹#›</a:t>
            </a:fld>
            <a:endParaRPr lang="en-GB" dirty="0"/>
          </a:p>
        </p:txBody>
      </p:sp>
    </p:spTree>
    <p:extLst>
      <p:ext uri="{BB962C8B-B14F-4D97-AF65-F5344CB8AC3E}">
        <p14:creationId xmlns:p14="http://schemas.microsoft.com/office/powerpoint/2010/main" val="3273135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9E5B4C-6900-3F5B-B0C7-D49F58ED9BD2}"/>
              </a:ext>
            </a:extLst>
          </p:cNvPr>
          <p:cNvSpPr>
            <a:spLocks noGrp="1"/>
          </p:cNvSpPr>
          <p:nvPr>
            <p:ph type="dt" sz="half" idx="10"/>
          </p:nvPr>
        </p:nvSpPr>
        <p:spPr/>
        <p:txBody>
          <a:bodyPr/>
          <a:lstStyle/>
          <a:p>
            <a:fld id="{B50B1F3D-244C-4225-808F-D329FD6236B1}" type="datetimeFigureOut">
              <a:rPr lang="en-GB" smtClean="0"/>
              <a:t>10/05/2024</a:t>
            </a:fld>
            <a:endParaRPr lang="en-GB" dirty="0"/>
          </a:p>
        </p:txBody>
      </p:sp>
      <p:sp>
        <p:nvSpPr>
          <p:cNvPr id="3" name="Footer Placeholder 2">
            <a:extLst>
              <a:ext uri="{FF2B5EF4-FFF2-40B4-BE49-F238E27FC236}">
                <a16:creationId xmlns:a16="http://schemas.microsoft.com/office/drawing/2014/main" id="{43486942-A771-4BE3-9D3B-AA9B9DEAD01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AE27863-5281-EE59-1B47-D6EA98A718AE}"/>
              </a:ext>
            </a:extLst>
          </p:cNvPr>
          <p:cNvSpPr>
            <a:spLocks noGrp="1"/>
          </p:cNvSpPr>
          <p:nvPr>
            <p:ph type="sldNum" sz="quarter" idx="12"/>
          </p:nvPr>
        </p:nvSpPr>
        <p:spPr/>
        <p:txBody>
          <a:bodyPr/>
          <a:lstStyle/>
          <a:p>
            <a:fld id="{A9163E58-4711-4616-9CC9-17AE2B56CD1C}" type="slidenum">
              <a:rPr lang="en-GB" smtClean="0"/>
              <a:t>‹#›</a:t>
            </a:fld>
            <a:endParaRPr lang="en-GB" dirty="0"/>
          </a:p>
        </p:txBody>
      </p:sp>
    </p:spTree>
    <p:extLst>
      <p:ext uri="{BB962C8B-B14F-4D97-AF65-F5344CB8AC3E}">
        <p14:creationId xmlns:p14="http://schemas.microsoft.com/office/powerpoint/2010/main" val="3959363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9CCFD-AEC9-6092-4B32-170886DFC6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1EB5836-CE37-635E-C868-C380501B02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679C51-C70D-DBB9-24BF-0A5CF2B96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5508E-A957-A26F-F094-58C435D73957}"/>
              </a:ext>
            </a:extLst>
          </p:cNvPr>
          <p:cNvSpPr>
            <a:spLocks noGrp="1"/>
          </p:cNvSpPr>
          <p:nvPr>
            <p:ph type="dt" sz="half" idx="10"/>
          </p:nvPr>
        </p:nvSpPr>
        <p:spPr/>
        <p:txBody>
          <a:bodyPr/>
          <a:lstStyle/>
          <a:p>
            <a:fld id="{B50B1F3D-244C-4225-808F-D329FD6236B1}" type="datetimeFigureOut">
              <a:rPr lang="en-GB" smtClean="0"/>
              <a:t>10/05/2024</a:t>
            </a:fld>
            <a:endParaRPr lang="en-GB" dirty="0"/>
          </a:p>
        </p:txBody>
      </p:sp>
      <p:sp>
        <p:nvSpPr>
          <p:cNvPr id="6" name="Footer Placeholder 5">
            <a:extLst>
              <a:ext uri="{FF2B5EF4-FFF2-40B4-BE49-F238E27FC236}">
                <a16:creationId xmlns:a16="http://schemas.microsoft.com/office/drawing/2014/main" id="{D06BB748-337D-9ED1-9662-0FFC55EF476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9C8C5D0-10F5-726D-57F3-D6ED9F121944}"/>
              </a:ext>
            </a:extLst>
          </p:cNvPr>
          <p:cNvSpPr>
            <a:spLocks noGrp="1"/>
          </p:cNvSpPr>
          <p:nvPr>
            <p:ph type="sldNum" sz="quarter" idx="12"/>
          </p:nvPr>
        </p:nvSpPr>
        <p:spPr/>
        <p:txBody>
          <a:bodyPr/>
          <a:lstStyle/>
          <a:p>
            <a:fld id="{A9163E58-4711-4616-9CC9-17AE2B56CD1C}" type="slidenum">
              <a:rPr lang="en-GB" smtClean="0"/>
              <a:t>‹#›</a:t>
            </a:fld>
            <a:endParaRPr lang="en-GB" dirty="0"/>
          </a:p>
        </p:txBody>
      </p:sp>
    </p:spTree>
    <p:extLst>
      <p:ext uri="{BB962C8B-B14F-4D97-AF65-F5344CB8AC3E}">
        <p14:creationId xmlns:p14="http://schemas.microsoft.com/office/powerpoint/2010/main" val="1551682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9D273-2124-C01B-1F70-D091F0139B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DF7885-F107-A316-2129-C8EABBF421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39ECED7-1465-3B88-1EFC-78D9C8EB1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07B73-DDE1-1969-7B69-4FF01BC3F612}"/>
              </a:ext>
            </a:extLst>
          </p:cNvPr>
          <p:cNvSpPr>
            <a:spLocks noGrp="1"/>
          </p:cNvSpPr>
          <p:nvPr>
            <p:ph type="dt" sz="half" idx="10"/>
          </p:nvPr>
        </p:nvSpPr>
        <p:spPr/>
        <p:txBody>
          <a:bodyPr/>
          <a:lstStyle/>
          <a:p>
            <a:fld id="{B50B1F3D-244C-4225-808F-D329FD6236B1}" type="datetimeFigureOut">
              <a:rPr lang="en-GB" smtClean="0"/>
              <a:t>10/05/2024</a:t>
            </a:fld>
            <a:endParaRPr lang="en-GB" dirty="0"/>
          </a:p>
        </p:txBody>
      </p:sp>
      <p:sp>
        <p:nvSpPr>
          <p:cNvPr id="6" name="Footer Placeholder 5">
            <a:extLst>
              <a:ext uri="{FF2B5EF4-FFF2-40B4-BE49-F238E27FC236}">
                <a16:creationId xmlns:a16="http://schemas.microsoft.com/office/drawing/2014/main" id="{F769D1F8-725A-DA47-32CD-F0BED8B55FD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D809565-409D-ECCA-117D-EB7471D805CA}"/>
              </a:ext>
            </a:extLst>
          </p:cNvPr>
          <p:cNvSpPr>
            <a:spLocks noGrp="1"/>
          </p:cNvSpPr>
          <p:nvPr>
            <p:ph type="sldNum" sz="quarter" idx="12"/>
          </p:nvPr>
        </p:nvSpPr>
        <p:spPr/>
        <p:txBody>
          <a:bodyPr/>
          <a:lstStyle/>
          <a:p>
            <a:fld id="{A9163E58-4711-4616-9CC9-17AE2B56CD1C}" type="slidenum">
              <a:rPr lang="en-GB" smtClean="0"/>
              <a:t>‹#›</a:t>
            </a:fld>
            <a:endParaRPr lang="en-GB" dirty="0"/>
          </a:p>
        </p:txBody>
      </p:sp>
    </p:spTree>
    <p:extLst>
      <p:ext uri="{BB962C8B-B14F-4D97-AF65-F5344CB8AC3E}">
        <p14:creationId xmlns:p14="http://schemas.microsoft.com/office/powerpoint/2010/main" val="143631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2130AB-F31A-6AC9-EFDD-ECDB4E3287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117F7B-0BF0-913C-5A1E-3F1DEE2778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D50FA5-14E7-CAAF-4633-3D1CD53807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0B1F3D-244C-4225-808F-D329FD6236B1}" type="datetimeFigureOut">
              <a:rPr lang="en-GB" smtClean="0"/>
              <a:t>10/05/2024</a:t>
            </a:fld>
            <a:endParaRPr lang="en-GB" dirty="0"/>
          </a:p>
        </p:txBody>
      </p:sp>
      <p:sp>
        <p:nvSpPr>
          <p:cNvPr id="5" name="Footer Placeholder 4">
            <a:extLst>
              <a:ext uri="{FF2B5EF4-FFF2-40B4-BE49-F238E27FC236}">
                <a16:creationId xmlns:a16="http://schemas.microsoft.com/office/drawing/2014/main" id="{954ECE7C-1748-B758-0B67-9C71AF94BE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A5D912BB-144F-75B0-87FD-DBA854D11F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9163E58-4711-4616-9CC9-17AE2B56CD1C}" type="slidenum">
              <a:rPr lang="en-GB" smtClean="0"/>
              <a:t>‹#›</a:t>
            </a:fld>
            <a:endParaRPr lang="en-GB" dirty="0"/>
          </a:p>
        </p:txBody>
      </p:sp>
    </p:spTree>
    <p:extLst>
      <p:ext uri="{BB962C8B-B14F-4D97-AF65-F5344CB8AC3E}">
        <p14:creationId xmlns:p14="http://schemas.microsoft.com/office/powerpoint/2010/main" val="1649048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8F86-09A3-0DA4-6487-A9A5E0B1E9F1}"/>
              </a:ext>
            </a:extLst>
          </p:cNvPr>
          <p:cNvSpPr>
            <a:spLocks noGrp="1"/>
          </p:cNvSpPr>
          <p:nvPr>
            <p:ph type="ctrTitle"/>
          </p:nvPr>
        </p:nvSpPr>
        <p:spPr>
          <a:xfrm>
            <a:off x="1524000" y="287181"/>
            <a:ext cx="9144000" cy="1313019"/>
          </a:xfrm>
        </p:spPr>
        <p:txBody>
          <a:bodyPr>
            <a:normAutofit/>
          </a:bodyPr>
          <a:lstStyle/>
          <a:p>
            <a:r>
              <a:rPr lang="en-GB" sz="3200" b="1" dirty="0">
                <a:solidFill>
                  <a:schemeClr val="tx2">
                    <a:lumMod val="75000"/>
                    <a:lumOff val="25000"/>
                  </a:schemeClr>
                </a:solidFill>
              </a:rPr>
              <a:t>South Staffordshire Council</a:t>
            </a:r>
            <a:br>
              <a:rPr lang="en-GB" sz="3200" b="1" dirty="0">
                <a:solidFill>
                  <a:schemeClr val="tx2">
                    <a:lumMod val="75000"/>
                    <a:lumOff val="25000"/>
                  </a:schemeClr>
                </a:solidFill>
              </a:rPr>
            </a:br>
            <a:r>
              <a:rPr lang="en-GB" sz="3200" b="1" dirty="0">
                <a:solidFill>
                  <a:schemeClr val="tx2">
                    <a:lumMod val="75000"/>
                    <a:lumOff val="25000"/>
                  </a:schemeClr>
                </a:solidFill>
              </a:rPr>
              <a:t>Publication Plan</a:t>
            </a:r>
            <a:br>
              <a:rPr lang="en-GB" sz="3200" b="1" dirty="0">
                <a:solidFill>
                  <a:schemeClr val="tx2">
                    <a:lumMod val="75000"/>
                    <a:lumOff val="25000"/>
                  </a:schemeClr>
                </a:solidFill>
              </a:rPr>
            </a:br>
            <a:r>
              <a:rPr lang="en-GB" sz="1800" b="1" dirty="0">
                <a:solidFill>
                  <a:schemeClr val="tx2">
                    <a:lumMod val="75000"/>
                    <a:lumOff val="25000"/>
                  </a:schemeClr>
                </a:solidFill>
              </a:rPr>
              <a:t>(Regulation 19) April 2024</a:t>
            </a:r>
          </a:p>
        </p:txBody>
      </p:sp>
      <p:sp>
        <p:nvSpPr>
          <p:cNvPr id="3" name="Subtitle 2">
            <a:extLst>
              <a:ext uri="{FF2B5EF4-FFF2-40B4-BE49-F238E27FC236}">
                <a16:creationId xmlns:a16="http://schemas.microsoft.com/office/drawing/2014/main" id="{92DD6BE8-5472-A9BE-BA4B-3CA95BB935CD}"/>
              </a:ext>
            </a:extLst>
          </p:cNvPr>
          <p:cNvSpPr>
            <a:spLocks noGrp="1"/>
          </p:cNvSpPr>
          <p:nvPr>
            <p:ph type="subTitle" idx="1"/>
          </p:nvPr>
        </p:nvSpPr>
        <p:spPr>
          <a:xfrm>
            <a:off x="1524000" y="2777150"/>
            <a:ext cx="9144000" cy="1655762"/>
          </a:xfrm>
        </p:spPr>
        <p:txBody>
          <a:bodyPr>
            <a:normAutofit fontScale="92500" lnSpcReduction="20000"/>
          </a:bodyPr>
          <a:lstStyle/>
          <a:p>
            <a:r>
              <a:rPr lang="en-US" sz="4300" b="1" dirty="0">
                <a:solidFill>
                  <a:schemeClr val="accent4">
                    <a:lumMod val="75000"/>
                  </a:schemeClr>
                </a:solidFill>
              </a:rPr>
              <a:t>Plan inclusion of</a:t>
            </a:r>
          </a:p>
          <a:p>
            <a:r>
              <a:rPr lang="en-US" sz="4300" b="1" dirty="0">
                <a:solidFill>
                  <a:schemeClr val="accent4">
                    <a:lumMod val="75000"/>
                  </a:schemeClr>
                </a:solidFill>
              </a:rPr>
              <a:t>Housing South of Wildwood on</a:t>
            </a:r>
          </a:p>
          <a:p>
            <a:r>
              <a:rPr lang="en-US" sz="4300" b="1" dirty="0">
                <a:solidFill>
                  <a:schemeClr val="accent4">
                    <a:lumMod val="75000"/>
                  </a:schemeClr>
                </a:solidFill>
              </a:rPr>
              <a:t>Acton Hill</a:t>
            </a:r>
          </a:p>
          <a:p>
            <a:endParaRPr lang="en-US" sz="2800" b="1" dirty="0">
              <a:solidFill>
                <a:schemeClr val="accent4">
                  <a:lumMod val="75000"/>
                </a:schemeClr>
              </a:solidFill>
            </a:endParaRPr>
          </a:p>
          <a:p>
            <a:endParaRPr lang="en-US" sz="2800" b="1" dirty="0">
              <a:solidFill>
                <a:schemeClr val="accent4">
                  <a:lumMod val="75000"/>
                </a:schemeClr>
              </a:solidFill>
            </a:endParaRPr>
          </a:p>
        </p:txBody>
      </p:sp>
    </p:spTree>
    <p:extLst>
      <p:ext uri="{BB962C8B-B14F-4D97-AF65-F5344CB8AC3E}">
        <p14:creationId xmlns:p14="http://schemas.microsoft.com/office/powerpoint/2010/main" val="439477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8F86-09A3-0DA4-6487-A9A5E0B1E9F1}"/>
              </a:ext>
            </a:extLst>
          </p:cNvPr>
          <p:cNvSpPr>
            <a:spLocks noGrp="1"/>
          </p:cNvSpPr>
          <p:nvPr>
            <p:ph type="ctrTitle"/>
          </p:nvPr>
        </p:nvSpPr>
        <p:spPr>
          <a:xfrm>
            <a:off x="1524000" y="287181"/>
            <a:ext cx="9144000" cy="627219"/>
          </a:xfrm>
        </p:spPr>
        <p:txBody>
          <a:bodyPr>
            <a:normAutofit/>
          </a:bodyPr>
          <a:lstStyle/>
          <a:p>
            <a:r>
              <a:rPr lang="en-US" sz="1800" b="1" dirty="0">
                <a:solidFill>
                  <a:schemeClr val="accent4">
                    <a:lumMod val="75000"/>
                  </a:schemeClr>
                </a:solidFill>
              </a:rPr>
              <a:t>Housing South of Wildwood on Acton Hill</a:t>
            </a:r>
            <a:br>
              <a:rPr lang="en-US" sz="1800" b="1" dirty="0">
                <a:solidFill>
                  <a:schemeClr val="accent4">
                    <a:lumMod val="75000"/>
                  </a:schemeClr>
                </a:solidFill>
              </a:rPr>
            </a:br>
            <a:endParaRPr lang="en-GB" sz="1800" b="1" dirty="0">
              <a:solidFill>
                <a:schemeClr val="tx2">
                  <a:lumMod val="75000"/>
                  <a:lumOff val="25000"/>
                </a:schemeClr>
              </a:solidFill>
            </a:endParaRPr>
          </a:p>
        </p:txBody>
      </p:sp>
      <p:sp>
        <p:nvSpPr>
          <p:cNvPr id="3" name="Subtitle 2">
            <a:extLst>
              <a:ext uri="{FF2B5EF4-FFF2-40B4-BE49-F238E27FC236}">
                <a16:creationId xmlns:a16="http://schemas.microsoft.com/office/drawing/2014/main" id="{92DD6BE8-5472-A9BE-BA4B-3CA95BB935CD}"/>
              </a:ext>
            </a:extLst>
          </p:cNvPr>
          <p:cNvSpPr>
            <a:spLocks noGrp="1"/>
          </p:cNvSpPr>
          <p:nvPr>
            <p:ph type="subTitle" idx="1"/>
          </p:nvPr>
        </p:nvSpPr>
        <p:spPr>
          <a:xfrm>
            <a:off x="5576934" y="2777150"/>
            <a:ext cx="5091065" cy="1655762"/>
          </a:xfrm>
        </p:spPr>
        <p:txBody>
          <a:bodyPr>
            <a:normAutofit/>
          </a:bodyPr>
          <a:lstStyle/>
          <a:p>
            <a:endParaRPr lang="en-US" sz="2800" b="1" dirty="0">
              <a:solidFill>
                <a:schemeClr val="accent4">
                  <a:lumMod val="75000"/>
                </a:schemeClr>
              </a:solidFill>
            </a:endParaRPr>
          </a:p>
          <a:p>
            <a:endParaRPr lang="en-US" sz="2800" b="1" dirty="0">
              <a:solidFill>
                <a:schemeClr val="accent4">
                  <a:lumMod val="75000"/>
                </a:schemeClr>
              </a:solidFill>
            </a:endParaRPr>
          </a:p>
        </p:txBody>
      </p:sp>
      <p:sp>
        <p:nvSpPr>
          <p:cNvPr id="6" name="TextBox 5">
            <a:extLst>
              <a:ext uri="{FF2B5EF4-FFF2-40B4-BE49-F238E27FC236}">
                <a16:creationId xmlns:a16="http://schemas.microsoft.com/office/drawing/2014/main" id="{65CE0B38-E276-6629-3696-9600FFD952E0}"/>
              </a:ext>
            </a:extLst>
          </p:cNvPr>
          <p:cNvSpPr txBox="1"/>
          <p:nvPr/>
        </p:nvSpPr>
        <p:spPr>
          <a:xfrm>
            <a:off x="668447" y="1113470"/>
            <a:ext cx="10855105" cy="1200329"/>
          </a:xfrm>
          <a:prstGeom prst="rect">
            <a:avLst/>
          </a:prstGeom>
          <a:noFill/>
        </p:spPr>
        <p:txBody>
          <a:bodyPr wrap="square" rtlCol="0">
            <a:spAutoFit/>
          </a:bodyPr>
          <a:lstStyle/>
          <a:p>
            <a:r>
              <a:rPr lang="en-US" sz="2400" b="1" dirty="0">
                <a:solidFill>
                  <a:schemeClr val="accent4">
                    <a:lumMod val="75000"/>
                  </a:schemeClr>
                </a:solidFill>
              </a:rPr>
              <a:t>My DRAFT Representations not yet complete or secure:</a:t>
            </a:r>
          </a:p>
          <a:p>
            <a:pPr algn="ctr"/>
            <a:endParaRPr lang="en-US" sz="2400" b="1" dirty="0">
              <a:solidFill>
                <a:schemeClr val="accent4">
                  <a:lumMod val="75000"/>
                </a:schemeClr>
              </a:solidFill>
            </a:endParaRPr>
          </a:p>
          <a:p>
            <a:endParaRPr lang="en-GB" sz="2400" b="1" dirty="0">
              <a:solidFill>
                <a:schemeClr val="accent4">
                  <a:lumMod val="75000"/>
                </a:schemeClr>
              </a:solidFill>
            </a:endParaRPr>
          </a:p>
        </p:txBody>
      </p:sp>
      <p:pic>
        <p:nvPicPr>
          <p:cNvPr id="7" name="Picture 6">
            <a:extLst>
              <a:ext uri="{FF2B5EF4-FFF2-40B4-BE49-F238E27FC236}">
                <a16:creationId xmlns:a16="http://schemas.microsoft.com/office/drawing/2014/main" id="{7F867F43-8ADB-316A-3B37-AC50363E2A98}"/>
              </a:ext>
            </a:extLst>
          </p:cNvPr>
          <p:cNvPicPr>
            <a:picLocks noChangeAspect="1"/>
          </p:cNvPicPr>
          <p:nvPr/>
        </p:nvPicPr>
        <p:blipFill>
          <a:blip r:embed="rId2"/>
          <a:stretch>
            <a:fillRect/>
          </a:stretch>
        </p:blipFill>
        <p:spPr>
          <a:xfrm>
            <a:off x="604933" y="1662344"/>
            <a:ext cx="4472452" cy="2908912"/>
          </a:xfrm>
          <a:prstGeom prst="rect">
            <a:avLst/>
          </a:prstGeom>
        </p:spPr>
      </p:pic>
      <p:pic>
        <p:nvPicPr>
          <p:cNvPr id="9" name="Picture 8">
            <a:extLst>
              <a:ext uri="{FF2B5EF4-FFF2-40B4-BE49-F238E27FC236}">
                <a16:creationId xmlns:a16="http://schemas.microsoft.com/office/drawing/2014/main" id="{2D1115FD-68DD-386E-300C-08582CBE57AB}"/>
              </a:ext>
            </a:extLst>
          </p:cNvPr>
          <p:cNvPicPr>
            <a:picLocks noChangeAspect="1"/>
          </p:cNvPicPr>
          <p:nvPr/>
        </p:nvPicPr>
        <p:blipFill>
          <a:blip r:embed="rId3"/>
          <a:stretch>
            <a:fillRect/>
          </a:stretch>
        </p:blipFill>
        <p:spPr>
          <a:xfrm>
            <a:off x="5443749" y="1662344"/>
            <a:ext cx="4669490" cy="3132980"/>
          </a:xfrm>
          <a:prstGeom prst="rect">
            <a:avLst/>
          </a:prstGeom>
        </p:spPr>
      </p:pic>
      <p:sp>
        <p:nvSpPr>
          <p:cNvPr id="12" name="TextBox 11">
            <a:extLst>
              <a:ext uri="{FF2B5EF4-FFF2-40B4-BE49-F238E27FC236}">
                <a16:creationId xmlns:a16="http://schemas.microsoft.com/office/drawing/2014/main" id="{41B4A98C-5F64-F051-6756-0CB7F7DC9A76}"/>
              </a:ext>
            </a:extLst>
          </p:cNvPr>
          <p:cNvSpPr txBox="1"/>
          <p:nvPr/>
        </p:nvSpPr>
        <p:spPr>
          <a:xfrm>
            <a:off x="668447" y="4909587"/>
            <a:ext cx="10630278" cy="1785104"/>
          </a:xfrm>
          <a:prstGeom prst="rect">
            <a:avLst/>
          </a:prstGeom>
          <a:noFill/>
        </p:spPr>
        <p:txBody>
          <a:bodyPr wrap="square" rtlCol="0">
            <a:spAutoFit/>
          </a:bodyPr>
          <a:lstStyle/>
          <a:p>
            <a:r>
              <a:rPr lang="en-US" sz="2200" dirty="0">
                <a:solidFill>
                  <a:schemeClr val="accent4">
                    <a:lumMod val="75000"/>
                  </a:schemeClr>
                </a:solidFill>
                <a:latin typeface="Arial" panose="020B0604020202020204" pitchFamily="34" charset="0"/>
                <a:cs typeface="Arial" panose="020B0604020202020204" pitchFamily="34" charset="0"/>
              </a:rPr>
              <a:t>I </a:t>
            </a:r>
            <a:r>
              <a:rPr lang="en-US" sz="2200" b="1" dirty="0">
                <a:solidFill>
                  <a:schemeClr val="accent4">
                    <a:lumMod val="75000"/>
                  </a:schemeClr>
                </a:solidFill>
                <a:latin typeface="Arial" panose="020B0604020202020204" pitchFamily="34" charset="0"/>
                <a:cs typeface="Arial" panose="020B0604020202020204" pitchFamily="34" charset="0"/>
              </a:rPr>
              <a:t>expect to submit at least 4, including HC 15 Education and other Key issues: NOT Justified (excess provision, wrong location, not compliant with NPPF thus not legal, not a positive planning progress, did not advise use of above Form, ignored clearly known public opinion and their own past Councilor’s decisions. </a:t>
            </a:r>
            <a:r>
              <a:rPr lang="en-US" sz="2200" b="1" dirty="0">
                <a:solidFill>
                  <a:srgbClr val="FF0000"/>
                </a:solidFill>
                <a:latin typeface="Arial" panose="020B0604020202020204" pitchFamily="34" charset="0"/>
                <a:cs typeface="Arial" panose="020B0604020202020204" pitchFamily="34" charset="0"/>
              </a:rPr>
              <a:t>YES, complex. YES, worth doing</a:t>
            </a:r>
            <a:endParaRPr lang="en-GB"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1251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8F86-09A3-0DA4-6487-A9A5E0B1E9F1}"/>
              </a:ext>
            </a:extLst>
          </p:cNvPr>
          <p:cNvSpPr>
            <a:spLocks noGrp="1"/>
          </p:cNvSpPr>
          <p:nvPr>
            <p:ph type="ctrTitle"/>
          </p:nvPr>
        </p:nvSpPr>
        <p:spPr>
          <a:xfrm>
            <a:off x="1524000" y="287181"/>
            <a:ext cx="9144000" cy="627219"/>
          </a:xfrm>
        </p:spPr>
        <p:txBody>
          <a:bodyPr>
            <a:normAutofit/>
          </a:bodyPr>
          <a:lstStyle/>
          <a:p>
            <a:r>
              <a:rPr lang="en-US" sz="1800" b="1" dirty="0">
                <a:solidFill>
                  <a:schemeClr val="accent4">
                    <a:lumMod val="75000"/>
                  </a:schemeClr>
                </a:solidFill>
              </a:rPr>
              <a:t>Housing South of Wildwood on Acton Hill</a:t>
            </a:r>
            <a:br>
              <a:rPr lang="en-US" sz="1800" b="1" dirty="0">
                <a:solidFill>
                  <a:schemeClr val="accent4">
                    <a:lumMod val="75000"/>
                  </a:schemeClr>
                </a:solidFill>
              </a:rPr>
            </a:br>
            <a:endParaRPr lang="en-GB" sz="1800" b="1" dirty="0">
              <a:solidFill>
                <a:schemeClr val="tx2">
                  <a:lumMod val="75000"/>
                  <a:lumOff val="25000"/>
                </a:schemeClr>
              </a:solidFill>
            </a:endParaRPr>
          </a:p>
        </p:txBody>
      </p:sp>
      <p:sp>
        <p:nvSpPr>
          <p:cNvPr id="3" name="Subtitle 2">
            <a:extLst>
              <a:ext uri="{FF2B5EF4-FFF2-40B4-BE49-F238E27FC236}">
                <a16:creationId xmlns:a16="http://schemas.microsoft.com/office/drawing/2014/main" id="{92DD6BE8-5472-A9BE-BA4B-3CA95BB935CD}"/>
              </a:ext>
            </a:extLst>
          </p:cNvPr>
          <p:cNvSpPr>
            <a:spLocks noGrp="1"/>
          </p:cNvSpPr>
          <p:nvPr>
            <p:ph type="subTitle" idx="1"/>
          </p:nvPr>
        </p:nvSpPr>
        <p:spPr>
          <a:xfrm>
            <a:off x="1524000" y="2777150"/>
            <a:ext cx="9144000" cy="1655762"/>
          </a:xfrm>
        </p:spPr>
        <p:txBody>
          <a:bodyPr>
            <a:normAutofit/>
          </a:bodyPr>
          <a:lstStyle/>
          <a:p>
            <a:endParaRPr lang="en-US" sz="2800" b="1" dirty="0">
              <a:solidFill>
                <a:schemeClr val="accent4">
                  <a:lumMod val="75000"/>
                </a:schemeClr>
              </a:solidFill>
            </a:endParaRPr>
          </a:p>
          <a:p>
            <a:endParaRPr lang="en-US" sz="2800" b="1" dirty="0">
              <a:solidFill>
                <a:schemeClr val="accent4">
                  <a:lumMod val="75000"/>
                </a:schemeClr>
              </a:solidFill>
            </a:endParaRPr>
          </a:p>
        </p:txBody>
      </p:sp>
      <p:sp>
        <p:nvSpPr>
          <p:cNvPr id="6" name="TextBox 5">
            <a:extLst>
              <a:ext uri="{FF2B5EF4-FFF2-40B4-BE49-F238E27FC236}">
                <a16:creationId xmlns:a16="http://schemas.microsoft.com/office/drawing/2014/main" id="{65CE0B38-E276-6629-3696-9600FFD952E0}"/>
              </a:ext>
            </a:extLst>
          </p:cNvPr>
          <p:cNvSpPr txBox="1"/>
          <p:nvPr/>
        </p:nvSpPr>
        <p:spPr>
          <a:xfrm>
            <a:off x="668447" y="1086416"/>
            <a:ext cx="10855105" cy="461665"/>
          </a:xfrm>
          <a:prstGeom prst="rect">
            <a:avLst/>
          </a:prstGeom>
          <a:noFill/>
        </p:spPr>
        <p:txBody>
          <a:bodyPr wrap="square" rtlCol="0">
            <a:spAutoFit/>
          </a:bodyPr>
          <a:lstStyle/>
          <a:p>
            <a:pPr algn="ctr"/>
            <a:r>
              <a:rPr lang="en-US" sz="2400" b="1" dirty="0">
                <a:solidFill>
                  <a:schemeClr val="accent4">
                    <a:lumMod val="75000"/>
                  </a:schemeClr>
                </a:solidFill>
              </a:rPr>
              <a:t>QUESTIONS</a:t>
            </a:r>
            <a:endParaRPr lang="en-GB" sz="2400" b="1" dirty="0">
              <a:solidFill>
                <a:schemeClr val="accent4">
                  <a:lumMod val="75000"/>
                </a:schemeClr>
              </a:solidFill>
            </a:endParaRPr>
          </a:p>
        </p:txBody>
      </p:sp>
    </p:spTree>
    <p:extLst>
      <p:ext uri="{BB962C8B-B14F-4D97-AF65-F5344CB8AC3E}">
        <p14:creationId xmlns:p14="http://schemas.microsoft.com/office/powerpoint/2010/main" val="2843811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8F86-09A3-0DA4-6487-A9A5E0B1E9F1}"/>
              </a:ext>
            </a:extLst>
          </p:cNvPr>
          <p:cNvSpPr>
            <a:spLocks noGrp="1"/>
          </p:cNvSpPr>
          <p:nvPr>
            <p:ph type="ctrTitle"/>
          </p:nvPr>
        </p:nvSpPr>
        <p:spPr>
          <a:xfrm>
            <a:off x="1524000" y="287181"/>
            <a:ext cx="9144000" cy="627219"/>
          </a:xfrm>
        </p:spPr>
        <p:txBody>
          <a:bodyPr>
            <a:normAutofit/>
          </a:bodyPr>
          <a:lstStyle/>
          <a:p>
            <a:r>
              <a:rPr lang="en-US" sz="1800" b="1" dirty="0">
                <a:solidFill>
                  <a:schemeClr val="accent4">
                    <a:lumMod val="75000"/>
                  </a:schemeClr>
                </a:solidFill>
              </a:rPr>
              <a:t>Housing South of Wildwood on Acton Hill</a:t>
            </a:r>
            <a:br>
              <a:rPr lang="en-US" sz="1800" b="1" dirty="0">
                <a:solidFill>
                  <a:schemeClr val="accent4">
                    <a:lumMod val="75000"/>
                  </a:schemeClr>
                </a:solidFill>
              </a:rPr>
            </a:br>
            <a:endParaRPr lang="en-GB" sz="1800" b="1" dirty="0">
              <a:solidFill>
                <a:schemeClr val="tx2">
                  <a:lumMod val="75000"/>
                  <a:lumOff val="25000"/>
                </a:schemeClr>
              </a:solidFill>
            </a:endParaRPr>
          </a:p>
        </p:txBody>
      </p:sp>
      <p:sp>
        <p:nvSpPr>
          <p:cNvPr id="3" name="Subtitle 2">
            <a:extLst>
              <a:ext uri="{FF2B5EF4-FFF2-40B4-BE49-F238E27FC236}">
                <a16:creationId xmlns:a16="http://schemas.microsoft.com/office/drawing/2014/main" id="{92DD6BE8-5472-A9BE-BA4B-3CA95BB935CD}"/>
              </a:ext>
            </a:extLst>
          </p:cNvPr>
          <p:cNvSpPr>
            <a:spLocks noGrp="1"/>
          </p:cNvSpPr>
          <p:nvPr>
            <p:ph type="subTitle" idx="1"/>
          </p:nvPr>
        </p:nvSpPr>
        <p:spPr>
          <a:xfrm>
            <a:off x="1524000" y="2777150"/>
            <a:ext cx="9144000" cy="1655762"/>
          </a:xfrm>
        </p:spPr>
        <p:txBody>
          <a:bodyPr>
            <a:normAutofit/>
          </a:bodyPr>
          <a:lstStyle/>
          <a:p>
            <a:endParaRPr lang="en-US" sz="2800" b="1" dirty="0">
              <a:solidFill>
                <a:schemeClr val="accent4">
                  <a:lumMod val="75000"/>
                </a:schemeClr>
              </a:solidFill>
            </a:endParaRPr>
          </a:p>
          <a:p>
            <a:endParaRPr lang="en-US" sz="2800" b="1" dirty="0">
              <a:solidFill>
                <a:schemeClr val="accent4">
                  <a:lumMod val="75000"/>
                </a:schemeClr>
              </a:solidFill>
            </a:endParaRPr>
          </a:p>
        </p:txBody>
      </p:sp>
      <p:sp>
        <p:nvSpPr>
          <p:cNvPr id="6" name="TextBox 5">
            <a:extLst>
              <a:ext uri="{FF2B5EF4-FFF2-40B4-BE49-F238E27FC236}">
                <a16:creationId xmlns:a16="http://schemas.microsoft.com/office/drawing/2014/main" id="{65CE0B38-E276-6629-3696-9600FFD952E0}"/>
              </a:ext>
            </a:extLst>
          </p:cNvPr>
          <p:cNvSpPr txBox="1"/>
          <p:nvPr/>
        </p:nvSpPr>
        <p:spPr>
          <a:xfrm>
            <a:off x="668447" y="1086416"/>
            <a:ext cx="10855105" cy="4893647"/>
          </a:xfrm>
          <a:prstGeom prst="rect">
            <a:avLst/>
          </a:prstGeom>
          <a:noFill/>
        </p:spPr>
        <p:txBody>
          <a:bodyPr wrap="square" rtlCol="0">
            <a:spAutoFit/>
          </a:bodyPr>
          <a:lstStyle/>
          <a:p>
            <a:pPr algn="ctr"/>
            <a:r>
              <a:rPr lang="en-US" sz="2400" b="1" dirty="0">
                <a:solidFill>
                  <a:schemeClr val="accent4">
                    <a:lumMod val="75000"/>
                  </a:schemeClr>
                </a:solidFill>
              </a:rPr>
              <a:t>WHAT NEXT</a:t>
            </a:r>
          </a:p>
          <a:p>
            <a:pPr algn="ctr"/>
            <a:endParaRPr lang="en-US" sz="2400" b="1" dirty="0">
              <a:solidFill>
                <a:schemeClr val="accent4">
                  <a:lumMod val="75000"/>
                </a:schemeClr>
              </a:solidFill>
            </a:endParaRPr>
          </a:p>
          <a:p>
            <a:pPr algn="ctr"/>
            <a:r>
              <a:rPr lang="en-US" sz="2400" b="1" dirty="0">
                <a:solidFill>
                  <a:schemeClr val="accent4">
                    <a:lumMod val="75000"/>
                  </a:schemeClr>
                </a:solidFill>
              </a:rPr>
              <a:t>Download the Plan (or I can e-mail it to you: </a:t>
            </a:r>
            <a:r>
              <a:rPr lang="en-US" sz="2400" b="1" dirty="0">
                <a:solidFill>
                  <a:srgbClr val="FF0000"/>
                </a:solidFill>
              </a:rPr>
              <a:t>Provide e-mail on forms at back</a:t>
            </a:r>
            <a:r>
              <a:rPr lang="en-US" sz="2400" b="1" dirty="0">
                <a:solidFill>
                  <a:schemeClr val="accent4">
                    <a:lumMod val="75000"/>
                  </a:schemeClr>
                </a:solidFill>
              </a:rPr>
              <a:t>)</a:t>
            </a:r>
          </a:p>
          <a:p>
            <a:pPr algn="ctr"/>
            <a:r>
              <a:rPr lang="en-US" sz="2400" b="1" dirty="0">
                <a:solidFill>
                  <a:schemeClr val="accent4">
                    <a:lumMod val="75000"/>
                  </a:schemeClr>
                </a:solidFill>
              </a:rPr>
              <a:t>Read the BLUE Policy documents</a:t>
            </a:r>
          </a:p>
          <a:p>
            <a:pPr algn="ctr"/>
            <a:r>
              <a:rPr lang="en-US" sz="2400" b="1" dirty="0">
                <a:solidFill>
                  <a:schemeClr val="accent4">
                    <a:lumMod val="75000"/>
                  </a:schemeClr>
                </a:solidFill>
              </a:rPr>
              <a:t>Consider how the Plan for Site 03c breaches these and comment accordingly</a:t>
            </a:r>
          </a:p>
          <a:p>
            <a:pPr algn="ctr"/>
            <a:r>
              <a:rPr lang="en-US" sz="2400" b="1" dirty="0">
                <a:solidFill>
                  <a:schemeClr val="accent4">
                    <a:lumMod val="75000"/>
                  </a:schemeClr>
                </a:solidFill>
              </a:rPr>
              <a:t>Comment on Form LPR PB2 (I can e-mail it to you: </a:t>
            </a:r>
            <a:r>
              <a:rPr lang="en-US" sz="2400" b="1" dirty="0">
                <a:solidFill>
                  <a:srgbClr val="FF0000"/>
                </a:solidFill>
              </a:rPr>
              <a:t>Provide e-mail to me</a:t>
            </a:r>
            <a:r>
              <a:rPr lang="en-US" sz="2400" b="1" dirty="0">
                <a:solidFill>
                  <a:schemeClr val="accent4">
                    <a:lumMod val="75000"/>
                  </a:schemeClr>
                </a:solidFill>
              </a:rPr>
              <a:t>) </a:t>
            </a:r>
          </a:p>
          <a:p>
            <a:pPr algn="ctr"/>
            <a:r>
              <a:rPr lang="en-US" sz="2400" b="1" u="sng" dirty="0">
                <a:solidFill>
                  <a:schemeClr val="accent4">
                    <a:lumMod val="75000"/>
                  </a:schemeClr>
                </a:solidFill>
              </a:rPr>
              <a:t>Use 1 Form B for each Policy </a:t>
            </a:r>
          </a:p>
          <a:p>
            <a:pPr algn="ctr"/>
            <a:r>
              <a:rPr lang="en-US" sz="2400" b="1" dirty="0">
                <a:solidFill>
                  <a:schemeClr val="accent4">
                    <a:lumMod val="75000"/>
                  </a:schemeClr>
                </a:solidFill>
              </a:rPr>
              <a:t>Submit BEFORE 12 noon Friday, May 31, 2024</a:t>
            </a:r>
          </a:p>
          <a:p>
            <a:pPr algn="ctr"/>
            <a:r>
              <a:rPr lang="en-US" sz="2400" b="1" dirty="0">
                <a:solidFill>
                  <a:schemeClr val="accent4">
                    <a:lumMod val="75000"/>
                  </a:schemeClr>
                </a:solidFill>
              </a:rPr>
              <a:t> Can submit by e-mail: address on back of form: localplans@sstaffs.gov.uk </a:t>
            </a:r>
          </a:p>
          <a:p>
            <a:pPr algn="ctr"/>
            <a:r>
              <a:rPr lang="en-US" sz="2400" b="1" dirty="0">
                <a:solidFill>
                  <a:schemeClr val="accent4">
                    <a:lumMod val="75000"/>
                  </a:schemeClr>
                </a:solidFill>
              </a:rPr>
              <a:t>Keep copies and proof of sending</a:t>
            </a:r>
          </a:p>
          <a:p>
            <a:r>
              <a:rPr lang="en-GB" sz="2400" b="1" dirty="0">
                <a:solidFill>
                  <a:srgbClr val="FF0000"/>
                </a:solidFill>
              </a:rPr>
              <a:t>PARISH COUNCIL: Can we:</a:t>
            </a:r>
          </a:p>
          <a:p>
            <a:r>
              <a:rPr lang="en-GB" sz="2400" b="1" dirty="0">
                <a:solidFill>
                  <a:srgbClr val="FF0000"/>
                </a:solidFill>
              </a:rPr>
              <a:t>Identify and appoint Expert Planning Consultant to submit PC Objections (alongside OURS) and provide Expert Opinion to Inspector??</a:t>
            </a:r>
            <a:endParaRPr lang="en-US" sz="2400" b="1" dirty="0">
              <a:solidFill>
                <a:srgbClr val="FF0000"/>
              </a:solidFill>
            </a:endParaRPr>
          </a:p>
        </p:txBody>
      </p:sp>
    </p:spTree>
    <p:extLst>
      <p:ext uri="{BB962C8B-B14F-4D97-AF65-F5344CB8AC3E}">
        <p14:creationId xmlns:p14="http://schemas.microsoft.com/office/powerpoint/2010/main" val="58550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8F86-09A3-0DA4-6487-A9A5E0B1E9F1}"/>
              </a:ext>
            </a:extLst>
          </p:cNvPr>
          <p:cNvSpPr>
            <a:spLocks noGrp="1"/>
          </p:cNvSpPr>
          <p:nvPr>
            <p:ph type="ctrTitle"/>
          </p:nvPr>
        </p:nvSpPr>
        <p:spPr>
          <a:xfrm>
            <a:off x="1524000" y="287181"/>
            <a:ext cx="9144000" cy="627219"/>
          </a:xfrm>
        </p:spPr>
        <p:txBody>
          <a:bodyPr>
            <a:normAutofit/>
          </a:bodyPr>
          <a:lstStyle/>
          <a:p>
            <a:r>
              <a:rPr lang="en-US" sz="1800" b="1" dirty="0">
                <a:solidFill>
                  <a:schemeClr val="accent4">
                    <a:lumMod val="75000"/>
                  </a:schemeClr>
                </a:solidFill>
              </a:rPr>
              <a:t>Housing South of Wildwood on Acton Hill</a:t>
            </a:r>
            <a:br>
              <a:rPr lang="en-US" sz="1800" b="1" dirty="0">
                <a:solidFill>
                  <a:schemeClr val="accent4">
                    <a:lumMod val="75000"/>
                  </a:schemeClr>
                </a:solidFill>
              </a:rPr>
            </a:br>
            <a:endParaRPr lang="en-GB" sz="1800" b="1" dirty="0">
              <a:solidFill>
                <a:schemeClr val="tx2">
                  <a:lumMod val="75000"/>
                  <a:lumOff val="25000"/>
                </a:schemeClr>
              </a:solidFill>
            </a:endParaRPr>
          </a:p>
        </p:txBody>
      </p:sp>
      <p:sp>
        <p:nvSpPr>
          <p:cNvPr id="3" name="Subtitle 2">
            <a:extLst>
              <a:ext uri="{FF2B5EF4-FFF2-40B4-BE49-F238E27FC236}">
                <a16:creationId xmlns:a16="http://schemas.microsoft.com/office/drawing/2014/main" id="{92DD6BE8-5472-A9BE-BA4B-3CA95BB935CD}"/>
              </a:ext>
            </a:extLst>
          </p:cNvPr>
          <p:cNvSpPr>
            <a:spLocks noGrp="1"/>
          </p:cNvSpPr>
          <p:nvPr>
            <p:ph type="subTitle" idx="1"/>
          </p:nvPr>
        </p:nvSpPr>
        <p:spPr>
          <a:xfrm>
            <a:off x="1524000" y="2777150"/>
            <a:ext cx="9144000" cy="1655762"/>
          </a:xfrm>
        </p:spPr>
        <p:txBody>
          <a:bodyPr>
            <a:normAutofit/>
          </a:bodyPr>
          <a:lstStyle/>
          <a:p>
            <a:endParaRPr lang="en-US" sz="2800" b="1" dirty="0">
              <a:solidFill>
                <a:schemeClr val="accent4">
                  <a:lumMod val="75000"/>
                </a:schemeClr>
              </a:solidFill>
            </a:endParaRPr>
          </a:p>
          <a:p>
            <a:endParaRPr lang="en-US" sz="2800" b="1" dirty="0">
              <a:solidFill>
                <a:schemeClr val="accent4">
                  <a:lumMod val="75000"/>
                </a:schemeClr>
              </a:solidFill>
            </a:endParaRPr>
          </a:p>
        </p:txBody>
      </p:sp>
      <p:pic>
        <p:nvPicPr>
          <p:cNvPr id="5" name="Picture 4">
            <a:extLst>
              <a:ext uri="{FF2B5EF4-FFF2-40B4-BE49-F238E27FC236}">
                <a16:creationId xmlns:a16="http://schemas.microsoft.com/office/drawing/2014/main" id="{6D534B53-D64C-135D-1C64-74CC3D6E087D}"/>
              </a:ext>
            </a:extLst>
          </p:cNvPr>
          <p:cNvPicPr>
            <a:picLocks noChangeAspect="1"/>
          </p:cNvPicPr>
          <p:nvPr/>
        </p:nvPicPr>
        <p:blipFill>
          <a:blip r:embed="rId2"/>
          <a:stretch>
            <a:fillRect/>
          </a:stretch>
        </p:blipFill>
        <p:spPr>
          <a:xfrm>
            <a:off x="1357422" y="914400"/>
            <a:ext cx="3002142" cy="5489424"/>
          </a:xfrm>
          <a:prstGeom prst="rect">
            <a:avLst/>
          </a:prstGeom>
        </p:spPr>
      </p:pic>
      <p:sp>
        <p:nvSpPr>
          <p:cNvPr id="6" name="TextBox 5">
            <a:extLst>
              <a:ext uri="{FF2B5EF4-FFF2-40B4-BE49-F238E27FC236}">
                <a16:creationId xmlns:a16="http://schemas.microsoft.com/office/drawing/2014/main" id="{65CE0B38-E276-6629-3696-9600FFD952E0}"/>
              </a:ext>
            </a:extLst>
          </p:cNvPr>
          <p:cNvSpPr txBox="1"/>
          <p:nvPr/>
        </p:nvSpPr>
        <p:spPr>
          <a:xfrm>
            <a:off x="4771177" y="1025236"/>
            <a:ext cx="6063402" cy="5262979"/>
          </a:xfrm>
          <a:prstGeom prst="rect">
            <a:avLst/>
          </a:prstGeom>
          <a:noFill/>
        </p:spPr>
        <p:txBody>
          <a:bodyPr wrap="square" rtlCol="0">
            <a:spAutoFit/>
          </a:bodyPr>
          <a:lstStyle/>
          <a:p>
            <a:pPr marL="457200" indent="-457200">
              <a:buAutoNum type="arabicPeriod"/>
            </a:pPr>
            <a:r>
              <a:rPr lang="en-US" sz="2400" b="1" dirty="0">
                <a:solidFill>
                  <a:schemeClr val="accent4">
                    <a:lumMod val="75000"/>
                  </a:schemeClr>
                </a:solidFill>
              </a:rPr>
              <a:t>Final stage of ‘public consultation’ on the review of the Local Plan started 18 April 2024. SSDC advise:</a:t>
            </a:r>
          </a:p>
          <a:p>
            <a:pPr marL="457200" indent="-457200">
              <a:buAutoNum type="arabicPeriod"/>
            </a:pPr>
            <a:r>
              <a:rPr lang="en-US" sz="2400" b="1" dirty="0">
                <a:solidFill>
                  <a:schemeClr val="accent4">
                    <a:lumMod val="75000"/>
                  </a:schemeClr>
                </a:solidFill>
              </a:rPr>
              <a:t>This stage of consultation is different to earlier stages because it is about the legal soundness of the Plan.  Has the council prepared the Plan positively? Is it justified and effective? Does it comply with national planning policy? </a:t>
            </a:r>
          </a:p>
          <a:p>
            <a:pPr marL="457200" indent="-457200">
              <a:buAutoNum type="arabicPeriod"/>
            </a:pPr>
            <a:r>
              <a:rPr lang="en-US" sz="2400" b="1" dirty="0">
                <a:solidFill>
                  <a:schemeClr val="accent4">
                    <a:lumMod val="75000"/>
                  </a:schemeClr>
                </a:solidFill>
              </a:rPr>
              <a:t> ‘Consultation’ from Thursday, April 18 until 12 noon Friday, May 31, 2024</a:t>
            </a:r>
          </a:p>
          <a:p>
            <a:pPr marL="457200" indent="-457200">
              <a:buAutoNum type="arabicPeriod"/>
            </a:pPr>
            <a:r>
              <a:rPr lang="en-US" sz="2400" b="1" dirty="0">
                <a:solidFill>
                  <a:schemeClr val="accent4">
                    <a:lumMod val="75000"/>
                  </a:schemeClr>
                </a:solidFill>
              </a:rPr>
              <a:t>An Independent Planning Inspector will be appointed to conduct a formal Examination into the Plan</a:t>
            </a:r>
            <a:endParaRPr lang="en-GB" sz="2400" b="1" dirty="0">
              <a:solidFill>
                <a:schemeClr val="accent4">
                  <a:lumMod val="75000"/>
                </a:schemeClr>
              </a:solidFill>
            </a:endParaRPr>
          </a:p>
        </p:txBody>
      </p:sp>
    </p:spTree>
    <p:extLst>
      <p:ext uri="{BB962C8B-B14F-4D97-AF65-F5344CB8AC3E}">
        <p14:creationId xmlns:p14="http://schemas.microsoft.com/office/powerpoint/2010/main" val="2016927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8F86-09A3-0DA4-6487-A9A5E0B1E9F1}"/>
              </a:ext>
            </a:extLst>
          </p:cNvPr>
          <p:cNvSpPr>
            <a:spLocks noGrp="1"/>
          </p:cNvSpPr>
          <p:nvPr>
            <p:ph type="ctrTitle"/>
          </p:nvPr>
        </p:nvSpPr>
        <p:spPr>
          <a:xfrm>
            <a:off x="1524000" y="287181"/>
            <a:ext cx="9144000" cy="627219"/>
          </a:xfrm>
        </p:spPr>
        <p:txBody>
          <a:bodyPr>
            <a:normAutofit/>
          </a:bodyPr>
          <a:lstStyle/>
          <a:p>
            <a:r>
              <a:rPr lang="en-US" sz="1800" b="1" dirty="0">
                <a:solidFill>
                  <a:schemeClr val="accent4">
                    <a:lumMod val="75000"/>
                  </a:schemeClr>
                </a:solidFill>
              </a:rPr>
              <a:t>Housing South of Wildwood on Acton Hill</a:t>
            </a:r>
            <a:br>
              <a:rPr lang="en-US" sz="1800" b="1" dirty="0">
                <a:solidFill>
                  <a:schemeClr val="accent4">
                    <a:lumMod val="75000"/>
                  </a:schemeClr>
                </a:solidFill>
              </a:rPr>
            </a:br>
            <a:endParaRPr lang="en-GB" sz="1800" b="1" dirty="0">
              <a:solidFill>
                <a:schemeClr val="tx2">
                  <a:lumMod val="75000"/>
                  <a:lumOff val="25000"/>
                </a:schemeClr>
              </a:solidFill>
            </a:endParaRPr>
          </a:p>
        </p:txBody>
      </p:sp>
      <p:sp>
        <p:nvSpPr>
          <p:cNvPr id="3" name="Subtitle 2">
            <a:extLst>
              <a:ext uri="{FF2B5EF4-FFF2-40B4-BE49-F238E27FC236}">
                <a16:creationId xmlns:a16="http://schemas.microsoft.com/office/drawing/2014/main" id="{92DD6BE8-5472-A9BE-BA4B-3CA95BB935CD}"/>
              </a:ext>
            </a:extLst>
          </p:cNvPr>
          <p:cNvSpPr>
            <a:spLocks noGrp="1"/>
          </p:cNvSpPr>
          <p:nvPr>
            <p:ph type="subTitle" idx="1"/>
          </p:nvPr>
        </p:nvSpPr>
        <p:spPr>
          <a:xfrm>
            <a:off x="1524000" y="2777150"/>
            <a:ext cx="9144000" cy="1655762"/>
          </a:xfrm>
        </p:spPr>
        <p:txBody>
          <a:bodyPr>
            <a:normAutofit/>
          </a:bodyPr>
          <a:lstStyle/>
          <a:p>
            <a:endParaRPr lang="en-US" sz="2800" b="1" dirty="0">
              <a:solidFill>
                <a:schemeClr val="accent4">
                  <a:lumMod val="75000"/>
                </a:schemeClr>
              </a:solidFill>
            </a:endParaRPr>
          </a:p>
          <a:p>
            <a:endParaRPr lang="en-US" sz="2800" b="1" dirty="0">
              <a:solidFill>
                <a:schemeClr val="accent4">
                  <a:lumMod val="75000"/>
                </a:schemeClr>
              </a:solidFill>
            </a:endParaRPr>
          </a:p>
        </p:txBody>
      </p:sp>
      <p:sp>
        <p:nvSpPr>
          <p:cNvPr id="6" name="TextBox 5">
            <a:extLst>
              <a:ext uri="{FF2B5EF4-FFF2-40B4-BE49-F238E27FC236}">
                <a16:creationId xmlns:a16="http://schemas.microsoft.com/office/drawing/2014/main" id="{65CE0B38-E276-6629-3696-9600FFD952E0}"/>
              </a:ext>
            </a:extLst>
          </p:cNvPr>
          <p:cNvSpPr txBox="1"/>
          <p:nvPr/>
        </p:nvSpPr>
        <p:spPr>
          <a:xfrm>
            <a:off x="461963" y="1025236"/>
            <a:ext cx="10999724" cy="5201424"/>
          </a:xfrm>
          <a:prstGeom prst="rect">
            <a:avLst/>
          </a:prstGeom>
          <a:noFill/>
        </p:spPr>
        <p:txBody>
          <a:bodyPr wrap="square" rtlCol="0">
            <a:spAutoFit/>
          </a:bodyPr>
          <a:lstStyle/>
          <a:p>
            <a:pPr marL="457200" indent="-457200">
              <a:buAutoNum type="arabicPeriod"/>
            </a:pPr>
            <a:r>
              <a:rPr lang="en-GB" sz="2400" b="1" dirty="0">
                <a:solidFill>
                  <a:schemeClr val="accent4">
                    <a:lumMod val="75000"/>
                  </a:schemeClr>
                </a:solidFill>
              </a:rPr>
              <a:t>The Plan has been approved by a majority of South Staffs Councillors, not our local one. They ignored their own past refusal of the Acton Hill development in 2017</a:t>
            </a:r>
          </a:p>
          <a:p>
            <a:pPr marL="457200" indent="-457200">
              <a:buAutoNum type="arabicPeriod"/>
            </a:pPr>
            <a:r>
              <a:rPr lang="en-GB" sz="2400" b="1" dirty="0">
                <a:solidFill>
                  <a:schemeClr val="accent4">
                    <a:lumMod val="75000"/>
                  </a:schemeClr>
                </a:solidFill>
              </a:rPr>
              <a:t>The Plan will NOT be changed before it goes to the  Independent Planning Inspector </a:t>
            </a:r>
          </a:p>
          <a:p>
            <a:pPr marL="457200" indent="-457200">
              <a:buAutoNum type="arabicPeriod"/>
            </a:pPr>
            <a:r>
              <a:rPr lang="en-GB" sz="2400" b="1" dirty="0">
                <a:solidFill>
                  <a:schemeClr val="accent4">
                    <a:lumMod val="75000"/>
                  </a:schemeClr>
                </a:solidFill>
              </a:rPr>
              <a:t>If we oppose this element (and any other elements) of the Plan our Representation MUST be suitable for the Inspector. This is our only chance!</a:t>
            </a:r>
          </a:p>
          <a:p>
            <a:pPr marL="457200" indent="-457200">
              <a:buAutoNum type="arabicPeriod"/>
            </a:pPr>
            <a:r>
              <a:rPr lang="en-GB" sz="2400" b="1" dirty="0">
                <a:solidFill>
                  <a:schemeClr val="accent4">
                    <a:lumMod val="75000"/>
                  </a:schemeClr>
                </a:solidFill>
              </a:rPr>
              <a:t>Our Representation MUST highlight:</a:t>
            </a:r>
          </a:p>
          <a:p>
            <a:pPr marL="1257300" lvl="2" indent="-342900">
              <a:buFont typeface="Arial" panose="020B0604020202020204" pitchFamily="34" charset="0"/>
              <a:buChar char="•"/>
            </a:pPr>
            <a:r>
              <a:rPr lang="en-GB" sz="2400" b="1" dirty="0">
                <a:solidFill>
                  <a:schemeClr val="accent4">
                    <a:lumMod val="75000"/>
                  </a:schemeClr>
                </a:solidFill>
              </a:rPr>
              <a:t>legal soundness of the plan</a:t>
            </a:r>
          </a:p>
          <a:p>
            <a:pPr marL="1257300" lvl="2" indent="-342900">
              <a:buFont typeface="Arial" panose="020B0604020202020204" pitchFamily="34" charset="0"/>
              <a:buChar char="•"/>
            </a:pPr>
            <a:r>
              <a:rPr lang="en-GB" sz="2400" b="1" dirty="0">
                <a:solidFill>
                  <a:schemeClr val="accent4">
                    <a:lumMod val="75000"/>
                  </a:schemeClr>
                </a:solidFill>
              </a:rPr>
              <a:t>Is the plan  prepared positively</a:t>
            </a:r>
          </a:p>
          <a:p>
            <a:pPr marL="1257300" lvl="2" indent="-342900">
              <a:buFont typeface="Arial" panose="020B0604020202020204" pitchFamily="34" charset="0"/>
              <a:buChar char="•"/>
            </a:pPr>
            <a:r>
              <a:rPr lang="en-GB" sz="2400" b="1" dirty="0">
                <a:solidFill>
                  <a:schemeClr val="accent4">
                    <a:lumMod val="75000"/>
                  </a:schemeClr>
                </a:solidFill>
              </a:rPr>
              <a:t>Is it justified and effective</a:t>
            </a:r>
          </a:p>
          <a:p>
            <a:pPr marL="1257300" lvl="2" indent="-342900">
              <a:buFont typeface="Arial" panose="020B0604020202020204" pitchFamily="34" charset="0"/>
              <a:buChar char="•"/>
            </a:pPr>
            <a:r>
              <a:rPr lang="en-GB" sz="2400" b="1" dirty="0">
                <a:solidFill>
                  <a:schemeClr val="accent4">
                    <a:lumMod val="75000"/>
                  </a:schemeClr>
                </a:solidFill>
              </a:rPr>
              <a:t>Does it comply with national planning policy		</a:t>
            </a:r>
          </a:p>
          <a:p>
            <a:pPr marL="457200" indent="-457200">
              <a:buAutoNum type="arabicPeriod"/>
            </a:pPr>
            <a:r>
              <a:rPr lang="en-GB" sz="2400" b="1" dirty="0">
                <a:solidFill>
                  <a:schemeClr val="accent4">
                    <a:lumMod val="75000"/>
                  </a:schemeClr>
                </a:solidFill>
              </a:rPr>
              <a:t> ESSENTIAL that we comment on Form LPR PB2 </a:t>
            </a:r>
            <a:r>
              <a:rPr lang="en-GB" sz="2000" b="1" dirty="0">
                <a:solidFill>
                  <a:schemeClr val="accent4">
                    <a:lumMod val="75000"/>
                  </a:schemeClr>
                </a:solidFill>
              </a:rPr>
              <a:t>(not circulated by Council with their notice)</a:t>
            </a:r>
          </a:p>
        </p:txBody>
      </p:sp>
    </p:spTree>
    <p:extLst>
      <p:ext uri="{BB962C8B-B14F-4D97-AF65-F5344CB8AC3E}">
        <p14:creationId xmlns:p14="http://schemas.microsoft.com/office/powerpoint/2010/main" val="2287888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8F86-09A3-0DA4-6487-A9A5E0B1E9F1}"/>
              </a:ext>
            </a:extLst>
          </p:cNvPr>
          <p:cNvSpPr>
            <a:spLocks noGrp="1"/>
          </p:cNvSpPr>
          <p:nvPr>
            <p:ph type="ctrTitle"/>
          </p:nvPr>
        </p:nvSpPr>
        <p:spPr>
          <a:xfrm>
            <a:off x="1524000" y="287181"/>
            <a:ext cx="9144000" cy="627219"/>
          </a:xfrm>
        </p:spPr>
        <p:txBody>
          <a:bodyPr>
            <a:normAutofit/>
          </a:bodyPr>
          <a:lstStyle/>
          <a:p>
            <a:r>
              <a:rPr lang="en-US" sz="1800" b="1" dirty="0">
                <a:solidFill>
                  <a:schemeClr val="accent4">
                    <a:lumMod val="75000"/>
                  </a:schemeClr>
                </a:solidFill>
              </a:rPr>
              <a:t>Housing South of Wildwood on Acton Hill</a:t>
            </a:r>
            <a:br>
              <a:rPr lang="en-US" sz="1800" b="1" dirty="0">
                <a:solidFill>
                  <a:schemeClr val="accent4">
                    <a:lumMod val="75000"/>
                  </a:schemeClr>
                </a:solidFill>
              </a:rPr>
            </a:br>
            <a:endParaRPr lang="en-GB" sz="1800" b="1" dirty="0">
              <a:solidFill>
                <a:schemeClr val="tx2">
                  <a:lumMod val="75000"/>
                  <a:lumOff val="25000"/>
                </a:schemeClr>
              </a:solidFill>
            </a:endParaRPr>
          </a:p>
        </p:txBody>
      </p:sp>
      <p:sp>
        <p:nvSpPr>
          <p:cNvPr id="3" name="Subtitle 2">
            <a:extLst>
              <a:ext uri="{FF2B5EF4-FFF2-40B4-BE49-F238E27FC236}">
                <a16:creationId xmlns:a16="http://schemas.microsoft.com/office/drawing/2014/main" id="{92DD6BE8-5472-A9BE-BA4B-3CA95BB935CD}"/>
              </a:ext>
            </a:extLst>
          </p:cNvPr>
          <p:cNvSpPr>
            <a:spLocks noGrp="1"/>
          </p:cNvSpPr>
          <p:nvPr>
            <p:ph type="subTitle" idx="1"/>
          </p:nvPr>
        </p:nvSpPr>
        <p:spPr>
          <a:xfrm>
            <a:off x="1524000" y="2777150"/>
            <a:ext cx="9144000" cy="1655762"/>
          </a:xfrm>
        </p:spPr>
        <p:txBody>
          <a:bodyPr>
            <a:normAutofit/>
          </a:bodyPr>
          <a:lstStyle/>
          <a:p>
            <a:endParaRPr lang="en-US" sz="2800" b="1" dirty="0">
              <a:solidFill>
                <a:schemeClr val="accent4">
                  <a:lumMod val="75000"/>
                </a:schemeClr>
              </a:solidFill>
            </a:endParaRPr>
          </a:p>
          <a:p>
            <a:endParaRPr lang="en-US" sz="2800" b="1" dirty="0">
              <a:solidFill>
                <a:schemeClr val="accent4">
                  <a:lumMod val="75000"/>
                </a:schemeClr>
              </a:solidFill>
            </a:endParaRPr>
          </a:p>
        </p:txBody>
      </p:sp>
      <p:sp>
        <p:nvSpPr>
          <p:cNvPr id="6" name="TextBox 5">
            <a:extLst>
              <a:ext uri="{FF2B5EF4-FFF2-40B4-BE49-F238E27FC236}">
                <a16:creationId xmlns:a16="http://schemas.microsoft.com/office/drawing/2014/main" id="{65CE0B38-E276-6629-3696-9600FFD952E0}"/>
              </a:ext>
            </a:extLst>
          </p:cNvPr>
          <p:cNvSpPr txBox="1"/>
          <p:nvPr/>
        </p:nvSpPr>
        <p:spPr>
          <a:xfrm>
            <a:off x="832919" y="1025236"/>
            <a:ext cx="10628768" cy="8402300"/>
          </a:xfrm>
          <a:prstGeom prst="rect">
            <a:avLst/>
          </a:prstGeom>
          <a:noFill/>
        </p:spPr>
        <p:txBody>
          <a:bodyPr wrap="square" rtlCol="0">
            <a:spAutoFit/>
          </a:bodyPr>
          <a:lstStyle/>
          <a:p>
            <a:r>
              <a:rPr lang="en-US" sz="2000" b="1" dirty="0">
                <a:solidFill>
                  <a:schemeClr val="accent4">
                    <a:lumMod val="75000"/>
                  </a:schemeClr>
                </a:solidFill>
              </a:rPr>
              <a:t>The FORM:			2 parts</a:t>
            </a:r>
          </a:p>
          <a:p>
            <a:endParaRPr lang="en-US" sz="2000" b="1" dirty="0">
              <a:solidFill>
                <a:schemeClr val="accent4">
                  <a:lumMod val="75000"/>
                </a:schemeClr>
              </a:solidFill>
            </a:endParaRPr>
          </a:p>
          <a:p>
            <a:r>
              <a:rPr lang="en-GB" sz="2000" b="1" dirty="0">
                <a:solidFill>
                  <a:schemeClr val="accent4">
                    <a:lumMod val="75000"/>
                  </a:schemeClr>
                </a:solidFill>
              </a:rPr>
              <a:t>	Part A							Part B</a:t>
            </a:r>
          </a:p>
          <a:p>
            <a:endParaRPr lang="en-GB" sz="2000" b="1" dirty="0">
              <a:solidFill>
                <a:schemeClr val="accent4">
                  <a:lumMod val="75000"/>
                </a:schemeClr>
              </a:solidFill>
            </a:endParaRPr>
          </a:p>
          <a:p>
            <a:endParaRPr lang="en-GB" sz="2000" b="1" dirty="0">
              <a:solidFill>
                <a:schemeClr val="accent4">
                  <a:lumMod val="75000"/>
                </a:schemeClr>
              </a:solidFill>
            </a:endParaRPr>
          </a:p>
          <a:p>
            <a:endParaRPr lang="en-GB" sz="2000" b="1" dirty="0">
              <a:solidFill>
                <a:schemeClr val="accent4">
                  <a:lumMod val="75000"/>
                </a:schemeClr>
              </a:solidFill>
            </a:endParaRPr>
          </a:p>
          <a:p>
            <a:endParaRPr lang="en-GB" sz="2000" b="1" dirty="0">
              <a:solidFill>
                <a:schemeClr val="accent4">
                  <a:lumMod val="75000"/>
                </a:schemeClr>
              </a:solidFill>
            </a:endParaRPr>
          </a:p>
          <a:p>
            <a:endParaRPr lang="en-GB" sz="2000" b="1" dirty="0">
              <a:solidFill>
                <a:schemeClr val="accent4">
                  <a:lumMod val="75000"/>
                </a:schemeClr>
              </a:solidFill>
            </a:endParaRPr>
          </a:p>
          <a:p>
            <a:endParaRPr lang="en-GB" sz="2000" b="1" dirty="0">
              <a:solidFill>
                <a:schemeClr val="accent4">
                  <a:lumMod val="75000"/>
                </a:schemeClr>
              </a:solidFill>
            </a:endParaRPr>
          </a:p>
          <a:p>
            <a:endParaRPr lang="en-GB" sz="2000" b="1" dirty="0">
              <a:solidFill>
                <a:schemeClr val="accent4">
                  <a:lumMod val="75000"/>
                </a:schemeClr>
              </a:solidFill>
            </a:endParaRPr>
          </a:p>
          <a:p>
            <a:endParaRPr lang="en-GB" sz="2000" b="1" dirty="0">
              <a:solidFill>
                <a:schemeClr val="accent4">
                  <a:lumMod val="75000"/>
                </a:schemeClr>
              </a:solidFill>
            </a:endParaRPr>
          </a:p>
          <a:p>
            <a:endParaRPr lang="en-GB" sz="2000" b="1" dirty="0">
              <a:solidFill>
                <a:schemeClr val="accent4">
                  <a:lumMod val="75000"/>
                </a:schemeClr>
              </a:solidFill>
            </a:endParaRPr>
          </a:p>
          <a:p>
            <a:endParaRPr lang="en-GB" sz="2000" b="1" dirty="0">
              <a:solidFill>
                <a:schemeClr val="accent4">
                  <a:lumMod val="75000"/>
                </a:schemeClr>
              </a:solidFill>
            </a:endParaRPr>
          </a:p>
          <a:p>
            <a:endParaRPr lang="en-GB" sz="2000" b="1" dirty="0">
              <a:solidFill>
                <a:schemeClr val="accent4">
                  <a:lumMod val="75000"/>
                </a:schemeClr>
              </a:solidFill>
            </a:endParaRPr>
          </a:p>
          <a:p>
            <a:endParaRPr lang="en-GB" sz="2000" b="1" dirty="0">
              <a:solidFill>
                <a:schemeClr val="accent4">
                  <a:lumMod val="75000"/>
                </a:schemeClr>
              </a:solidFill>
            </a:endParaRPr>
          </a:p>
          <a:p>
            <a:endParaRPr lang="en-GB" sz="2000" b="1" dirty="0">
              <a:solidFill>
                <a:schemeClr val="accent4">
                  <a:lumMod val="75000"/>
                </a:schemeClr>
              </a:solidFill>
            </a:endParaRPr>
          </a:p>
          <a:p>
            <a:r>
              <a:rPr lang="en-GB" sz="2000" b="1" dirty="0">
                <a:solidFill>
                  <a:schemeClr val="accent4">
                    <a:lumMod val="75000"/>
                  </a:schemeClr>
                </a:solidFill>
              </a:rPr>
              <a:t>Some forms are here, BUT you need 1 for EACH Key Issue. </a:t>
            </a:r>
          </a:p>
          <a:p>
            <a:endParaRPr lang="en-GB" sz="2000" b="1" dirty="0">
              <a:solidFill>
                <a:schemeClr val="accent4">
                  <a:lumMod val="75000"/>
                </a:schemeClr>
              </a:solidFill>
            </a:endParaRPr>
          </a:p>
          <a:p>
            <a:endParaRPr lang="en-GB" sz="2000" b="1" dirty="0">
              <a:solidFill>
                <a:schemeClr val="accent4">
                  <a:lumMod val="75000"/>
                </a:schemeClr>
              </a:solidFill>
            </a:endParaRPr>
          </a:p>
          <a:p>
            <a:pPr algn="ctr"/>
            <a:endParaRPr lang="en-GB" sz="2000" b="1" dirty="0">
              <a:solidFill>
                <a:schemeClr val="accent4">
                  <a:lumMod val="75000"/>
                </a:schemeClr>
              </a:solidFill>
            </a:endParaRPr>
          </a:p>
          <a:p>
            <a:pPr algn="ctr"/>
            <a:endParaRPr lang="en-GB" sz="2000" b="1" dirty="0">
              <a:solidFill>
                <a:schemeClr val="accent4">
                  <a:lumMod val="75000"/>
                </a:schemeClr>
              </a:solidFill>
            </a:endParaRPr>
          </a:p>
          <a:p>
            <a:pPr algn="ctr"/>
            <a:endParaRPr lang="en-GB" sz="2000" b="1" dirty="0">
              <a:solidFill>
                <a:schemeClr val="accent4">
                  <a:lumMod val="75000"/>
                </a:schemeClr>
              </a:solidFill>
            </a:endParaRPr>
          </a:p>
          <a:p>
            <a:pPr algn="ctr"/>
            <a:endParaRPr lang="en-GB" sz="2000" b="1" dirty="0">
              <a:solidFill>
                <a:schemeClr val="accent4">
                  <a:lumMod val="75000"/>
                </a:schemeClr>
              </a:solidFill>
            </a:endParaRPr>
          </a:p>
          <a:p>
            <a:pPr algn="ctr"/>
            <a:endParaRPr lang="en-GB" sz="2000" b="1" dirty="0">
              <a:solidFill>
                <a:schemeClr val="accent4">
                  <a:lumMod val="75000"/>
                </a:schemeClr>
              </a:solidFill>
            </a:endParaRPr>
          </a:p>
          <a:p>
            <a:pPr algn="ctr"/>
            <a:endParaRPr lang="en-GB" sz="2000" b="1" dirty="0">
              <a:solidFill>
                <a:schemeClr val="accent4">
                  <a:lumMod val="75000"/>
                </a:schemeClr>
              </a:solidFill>
            </a:endParaRPr>
          </a:p>
          <a:p>
            <a:pPr algn="ctr"/>
            <a:endParaRPr lang="en-GB" sz="2000" b="1" dirty="0">
              <a:solidFill>
                <a:schemeClr val="accent4">
                  <a:lumMod val="75000"/>
                </a:schemeClr>
              </a:solidFill>
            </a:endParaRPr>
          </a:p>
          <a:p>
            <a:pPr algn="ctr"/>
            <a:endParaRPr lang="en-GB" sz="2000" b="1" dirty="0">
              <a:solidFill>
                <a:schemeClr val="accent4">
                  <a:lumMod val="75000"/>
                </a:schemeClr>
              </a:solidFill>
            </a:endParaRPr>
          </a:p>
        </p:txBody>
      </p:sp>
      <p:pic>
        <p:nvPicPr>
          <p:cNvPr id="5" name="Picture 4">
            <a:extLst>
              <a:ext uri="{FF2B5EF4-FFF2-40B4-BE49-F238E27FC236}">
                <a16:creationId xmlns:a16="http://schemas.microsoft.com/office/drawing/2014/main" id="{3FD1EFE3-31B6-5549-CCAA-A44575926566}"/>
              </a:ext>
            </a:extLst>
          </p:cNvPr>
          <p:cNvPicPr>
            <a:picLocks noChangeAspect="1"/>
          </p:cNvPicPr>
          <p:nvPr/>
        </p:nvPicPr>
        <p:blipFill>
          <a:blip r:embed="rId2"/>
          <a:stretch>
            <a:fillRect/>
          </a:stretch>
        </p:blipFill>
        <p:spPr>
          <a:xfrm>
            <a:off x="570368" y="2040687"/>
            <a:ext cx="5321953" cy="3785652"/>
          </a:xfrm>
          <a:prstGeom prst="rect">
            <a:avLst/>
          </a:prstGeom>
        </p:spPr>
      </p:pic>
      <p:pic>
        <p:nvPicPr>
          <p:cNvPr id="10" name="Picture 9">
            <a:extLst>
              <a:ext uri="{FF2B5EF4-FFF2-40B4-BE49-F238E27FC236}">
                <a16:creationId xmlns:a16="http://schemas.microsoft.com/office/drawing/2014/main" id="{48F4296C-99C1-27C4-BD0A-703FE8FB38D8}"/>
              </a:ext>
            </a:extLst>
          </p:cNvPr>
          <p:cNvPicPr>
            <a:picLocks noChangeAspect="1"/>
          </p:cNvPicPr>
          <p:nvPr/>
        </p:nvPicPr>
        <p:blipFill>
          <a:blip r:embed="rId3"/>
          <a:stretch>
            <a:fillRect/>
          </a:stretch>
        </p:blipFill>
        <p:spPr>
          <a:xfrm>
            <a:off x="6226002" y="1941592"/>
            <a:ext cx="4495074" cy="4060856"/>
          </a:xfrm>
          <a:prstGeom prst="rect">
            <a:avLst/>
          </a:prstGeom>
        </p:spPr>
      </p:pic>
    </p:spTree>
    <p:extLst>
      <p:ext uri="{BB962C8B-B14F-4D97-AF65-F5344CB8AC3E}">
        <p14:creationId xmlns:p14="http://schemas.microsoft.com/office/powerpoint/2010/main" val="878602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8F86-09A3-0DA4-6487-A9A5E0B1E9F1}"/>
              </a:ext>
            </a:extLst>
          </p:cNvPr>
          <p:cNvSpPr>
            <a:spLocks noGrp="1"/>
          </p:cNvSpPr>
          <p:nvPr>
            <p:ph type="ctrTitle"/>
          </p:nvPr>
        </p:nvSpPr>
        <p:spPr>
          <a:xfrm>
            <a:off x="1524000" y="287181"/>
            <a:ext cx="9144000" cy="627219"/>
          </a:xfrm>
        </p:spPr>
        <p:txBody>
          <a:bodyPr>
            <a:normAutofit/>
          </a:bodyPr>
          <a:lstStyle/>
          <a:p>
            <a:r>
              <a:rPr lang="en-US" sz="1800" b="1" dirty="0">
                <a:solidFill>
                  <a:schemeClr val="accent4">
                    <a:lumMod val="75000"/>
                  </a:schemeClr>
                </a:solidFill>
              </a:rPr>
              <a:t>Housing South of Wildwood on Acton Hill</a:t>
            </a:r>
            <a:br>
              <a:rPr lang="en-US" sz="1800" b="1" dirty="0">
                <a:solidFill>
                  <a:schemeClr val="accent4">
                    <a:lumMod val="75000"/>
                  </a:schemeClr>
                </a:solidFill>
              </a:rPr>
            </a:br>
            <a:endParaRPr lang="en-GB" sz="1800" b="1" dirty="0">
              <a:solidFill>
                <a:schemeClr val="tx2">
                  <a:lumMod val="75000"/>
                  <a:lumOff val="25000"/>
                </a:schemeClr>
              </a:solidFill>
            </a:endParaRPr>
          </a:p>
        </p:txBody>
      </p:sp>
      <p:sp>
        <p:nvSpPr>
          <p:cNvPr id="3" name="Subtitle 2">
            <a:extLst>
              <a:ext uri="{FF2B5EF4-FFF2-40B4-BE49-F238E27FC236}">
                <a16:creationId xmlns:a16="http://schemas.microsoft.com/office/drawing/2014/main" id="{92DD6BE8-5472-A9BE-BA4B-3CA95BB935CD}"/>
              </a:ext>
            </a:extLst>
          </p:cNvPr>
          <p:cNvSpPr>
            <a:spLocks noGrp="1"/>
          </p:cNvSpPr>
          <p:nvPr>
            <p:ph type="subTitle" idx="1"/>
          </p:nvPr>
        </p:nvSpPr>
        <p:spPr>
          <a:xfrm>
            <a:off x="1524000" y="2777150"/>
            <a:ext cx="9144000" cy="1655762"/>
          </a:xfrm>
        </p:spPr>
        <p:txBody>
          <a:bodyPr>
            <a:normAutofit/>
          </a:bodyPr>
          <a:lstStyle/>
          <a:p>
            <a:endParaRPr lang="en-US" sz="2800" b="1" dirty="0">
              <a:solidFill>
                <a:schemeClr val="accent4">
                  <a:lumMod val="75000"/>
                </a:schemeClr>
              </a:solidFill>
            </a:endParaRPr>
          </a:p>
          <a:p>
            <a:endParaRPr lang="en-US" sz="2800" b="1" dirty="0">
              <a:solidFill>
                <a:schemeClr val="accent4">
                  <a:lumMod val="75000"/>
                </a:schemeClr>
              </a:solidFill>
            </a:endParaRPr>
          </a:p>
        </p:txBody>
      </p:sp>
      <p:sp>
        <p:nvSpPr>
          <p:cNvPr id="6" name="TextBox 5">
            <a:extLst>
              <a:ext uri="{FF2B5EF4-FFF2-40B4-BE49-F238E27FC236}">
                <a16:creationId xmlns:a16="http://schemas.microsoft.com/office/drawing/2014/main" id="{65CE0B38-E276-6629-3696-9600FFD952E0}"/>
              </a:ext>
            </a:extLst>
          </p:cNvPr>
          <p:cNvSpPr txBox="1"/>
          <p:nvPr/>
        </p:nvSpPr>
        <p:spPr>
          <a:xfrm>
            <a:off x="407406" y="1025236"/>
            <a:ext cx="10427173" cy="830997"/>
          </a:xfrm>
          <a:prstGeom prst="rect">
            <a:avLst/>
          </a:prstGeom>
          <a:noFill/>
        </p:spPr>
        <p:txBody>
          <a:bodyPr wrap="square" rtlCol="0">
            <a:spAutoFit/>
          </a:bodyPr>
          <a:lstStyle/>
          <a:p>
            <a:pPr algn="ctr"/>
            <a:r>
              <a:rPr lang="en-US" sz="2400" b="1" dirty="0">
                <a:solidFill>
                  <a:schemeClr val="accent4">
                    <a:lumMod val="75000"/>
                  </a:schemeClr>
                </a:solidFill>
              </a:rPr>
              <a:t>The Acton Hill Site for 81 Houses: Page 235 of Plan</a:t>
            </a:r>
          </a:p>
          <a:p>
            <a:pPr algn="ctr"/>
            <a:endParaRPr lang="en-GB" sz="2400" b="1" dirty="0">
              <a:solidFill>
                <a:schemeClr val="accent4">
                  <a:lumMod val="75000"/>
                </a:schemeClr>
              </a:solidFill>
            </a:endParaRPr>
          </a:p>
        </p:txBody>
      </p:sp>
      <p:pic>
        <p:nvPicPr>
          <p:cNvPr id="7" name="Picture 6">
            <a:extLst>
              <a:ext uri="{FF2B5EF4-FFF2-40B4-BE49-F238E27FC236}">
                <a16:creationId xmlns:a16="http://schemas.microsoft.com/office/drawing/2014/main" id="{5EBA42F0-8A07-BFEC-A22B-F869FC6B1A53}"/>
              </a:ext>
            </a:extLst>
          </p:cNvPr>
          <p:cNvPicPr>
            <a:picLocks noChangeAspect="1"/>
          </p:cNvPicPr>
          <p:nvPr/>
        </p:nvPicPr>
        <p:blipFill>
          <a:blip r:embed="rId2"/>
          <a:stretch>
            <a:fillRect/>
          </a:stretch>
        </p:blipFill>
        <p:spPr>
          <a:xfrm>
            <a:off x="3731267" y="1440734"/>
            <a:ext cx="4729465" cy="4999562"/>
          </a:xfrm>
          <a:prstGeom prst="rect">
            <a:avLst/>
          </a:prstGeom>
        </p:spPr>
      </p:pic>
    </p:spTree>
    <p:extLst>
      <p:ext uri="{BB962C8B-B14F-4D97-AF65-F5344CB8AC3E}">
        <p14:creationId xmlns:p14="http://schemas.microsoft.com/office/powerpoint/2010/main" val="66002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8F86-09A3-0DA4-6487-A9A5E0B1E9F1}"/>
              </a:ext>
            </a:extLst>
          </p:cNvPr>
          <p:cNvSpPr>
            <a:spLocks noGrp="1"/>
          </p:cNvSpPr>
          <p:nvPr>
            <p:ph type="ctrTitle"/>
          </p:nvPr>
        </p:nvSpPr>
        <p:spPr>
          <a:xfrm>
            <a:off x="1524000" y="287181"/>
            <a:ext cx="9144000" cy="627219"/>
          </a:xfrm>
        </p:spPr>
        <p:txBody>
          <a:bodyPr>
            <a:normAutofit/>
          </a:bodyPr>
          <a:lstStyle/>
          <a:p>
            <a:r>
              <a:rPr lang="en-US" sz="1800" b="1" dirty="0">
                <a:solidFill>
                  <a:schemeClr val="accent4">
                    <a:lumMod val="75000"/>
                  </a:schemeClr>
                </a:solidFill>
              </a:rPr>
              <a:t>Housing South of Wildwood on Acton Hill</a:t>
            </a:r>
            <a:br>
              <a:rPr lang="en-US" sz="1800" b="1" dirty="0">
                <a:solidFill>
                  <a:schemeClr val="accent4">
                    <a:lumMod val="75000"/>
                  </a:schemeClr>
                </a:solidFill>
              </a:rPr>
            </a:br>
            <a:endParaRPr lang="en-GB" sz="1800" b="1" dirty="0">
              <a:solidFill>
                <a:schemeClr val="tx2">
                  <a:lumMod val="75000"/>
                  <a:lumOff val="25000"/>
                </a:schemeClr>
              </a:solidFill>
            </a:endParaRPr>
          </a:p>
        </p:txBody>
      </p:sp>
      <p:sp>
        <p:nvSpPr>
          <p:cNvPr id="3" name="Subtitle 2">
            <a:extLst>
              <a:ext uri="{FF2B5EF4-FFF2-40B4-BE49-F238E27FC236}">
                <a16:creationId xmlns:a16="http://schemas.microsoft.com/office/drawing/2014/main" id="{92DD6BE8-5472-A9BE-BA4B-3CA95BB935CD}"/>
              </a:ext>
            </a:extLst>
          </p:cNvPr>
          <p:cNvSpPr>
            <a:spLocks noGrp="1"/>
          </p:cNvSpPr>
          <p:nvPr>
            <p:ph type="subTitle" idx="1"/>
          </p:nvPr>
        </p:nvSpPr>
        <p:spPr>
          <a:xfrm>
            <a:off x="1524000" y="2777150"/>
            <a:ext cx="9144000" cy="1655762"/>
          </a:xfrm>
        </p:spPr>
        <p:txBody>
          <a:bodyPr>
            <a:normAutofit/>
          </a:bodyPr>
          <a:lstStyle/>
          <a:p>
            <a:endParaRPr lang="en-US" sz="2800" b="1" dirty="0">
              <a:solidFill>
                <a:schemeClr val="accent4">
                  <a:lumMod val="75000"/>
                </a:schemeClr>
              </a:solidFill>
            </a:endParaRPr>
          </a:p>
          <a:p>
            <a:endParaRPr lang="en-US" sz="2800" b="1" dirty="0">
              <a:solidFill>
                <a:schemeClr val="accent4">
                  <a:lumMod val="75000"/>
                </a:schemeClr>
              </a:solidFill>
            </a:endParaRPr>
          </a:p>
        </p:txBody>
      </p:sp>
      <p:sp>
        <p:nvSpPr>
          <p:cNvPr id="6" name="TextBox 5">
            <a:extLst>
              <a:ext uri="{FF2B5EF4-FFF2-40B4-BE49-F238E27FC236}">
                <a16:creationId xmlns:a16="http://schemas.microsoft.com/office/drawing/2014/main" id="{65CE0B38-E276-6629-3696-9600FFD952E0}"/>
              </a:ext>
            </a:extLst>
          </p:cNvPr>
          <p:cNvSpPr txBox="1"/>
          <p:nvPr/>
        </p:nvSpPr>
        <p:spPr>
          <a:xfrm>
            <a:off x="407406" y="1025236"/>
            <a:ext cx="10427173" cy="6001643"/>
          </a:xfrm>
          <a:prstGeom prst="rect">
            <a:avLst/>
          </a:prstGeom>
          <a:noFill/>
        </p:spPr>
        <p:txBody>
          <a:bodyPr wrap="square" rtlCol="0">
            <a:spAutoFit/>
          </a:bodyPr>
          <a:lstStyle/>
          <a:p>
            <a:pPr algn="ctr"/>
            <a:r>
              <a:rPr lang="en-US" sz="2400" b="1" dirty="0">
                <a:solidFill>
                  <a:schemeClr val="accent4">
                    <a:lumMod val="75000"/>
                  </a:schemeClr>
                </a:solidFill>
              </a:rPr>
              <a:t>The Acton Hill Site for 81 Houses: Page 235 of Plan</a:t>
            </a:r>
          </a:p>
          <a:p>
            <a:pPr algn="ctr"/>
            <a:endParaRPr lang="en-US" sz="2400" b="1" dirty="0">
              <a:solidFill>
                <a:schemeClr val="accent4">
                  <a:lumMod val="75000"/>
                </a:schemeClr>
              </a:solidFill>
            </a:endParaRPr>
          </a:p>
          <a:p>
            <a:pPr marL="457200" indent="-457200">
              <a:buFont typeface="+mj-lt"/>
              <a:buAutoNum type="arabicPeriod"/>
            </a:pPr>
            <a:r>
              <a:rPr lang="en-US" sz="2400" b="1" dirty="0">
                <a:solidFill>
                  <a:schemeClr val="accent4">
                    <a:lumMod val="75000"/>
                  </a:schemeClr>
                </a:solidFill>
              </a:rPr>
              <a:t>On boundary to Stafford; assumes all services from Stafford and SCC, but:</a:t>
            </a:r>
          </a:p>
          <a:p>
            <a:pPr marL="1257300" lvl="2" indent="-342900">
              <a:buFont typeface="Arial" panose="020B0604020202020204" pitchFamily="34" charset="0"/>
              <a:buChar char="•"/>
            </a:pPr>
            <a:r>
              <a:rPr lang="en-US" sz="2400" b="1" dirty="0">
                <a:solidFill>
                  <a:schemeClr val="accent4">
                    <a:lumMod val="75000"/>
                  </a:schemeClr>
                </a:solidFill>
              </a:rPr>
              <a:t>Local schools are full</a:t>
            </a:r>
          </a:p>
          <a:p>
            <a:pPr marL="1257300" lvl="2" indent="-342900">
              <a:buFont typeface="Arial" panose="020B0604020202020204" pitchFamily="34" charset="0"/>
              <a:buChar char="•"/>
            </a:pPr>
            <a:r>
              <a:rPr lang="en-US" sz="2400" b="1" dirty="0">
                <a:solidFill>
                  <a:schemeClr val="accent4">
                    <a:lumMod val="75000"/>
                  </a:schemeClr>
                </a:solidFill>
              </a:rPr>
              <a:t>Local heath provision is stretched</a:t>
            </a:r>
          </a:p>
          <a:p>
            <a:pPr marL="1257300" lvl="2" indent="-342900">
              <a:buFont typeface="Arial" panose="020B0604020202020204" pitchFamily="34" charset="0"/>
              <a:buChar char="•"/>
            </a:pPr>
            <a:r>
              <a:rPr lang="en-US" sz="2400" b="1" dirty="0">
                <a:solidFill>
                  <a:schemeClr val="accent4">
                    <a:lumMod val="75000"/>
                  </a:schemeClr>
                </a:solidFill>
              </a:rPr>
              <a:t>Traffic into town is awful 		</a:t>
            </a:r>
          </a:p>
          <a:p>
            <a:pPr marL="457200" indent="-457200">
              <a:buFont typeface="+mj-lt"/>
              <a:buAutoNum type="arabicPeriod"/>
            </a:pPr>
            <a:r>
              <a:rPr lang="en-US" sz="2400" b="1" dirty="0">
                <a:solidFill>
                  <a:schemeClr val="accent4">
                    <a:lumMod val="75000"/>
                  </a:schemeClr>
                </a:solidFill>
              </a:rPr>
              <a:t>Stafford Borough Council oppose due to reasons above</a:t>
            </a:r>
          </a:p>
          <a:p>
            <a:pPr marL="457200" indent="-457200">
              <a:buFont typeface="+mj-lt"/>
              <a:buAutoNum type="arabicPeriod"/>
            </a:pPr>
            <a:r>
              <a:rPr lang="en-US" sz="2400" b="1" dirty="0">
                <a:solidFill>
                  <a:schemeClr val="accent4">
                    <a:lumMod val="75000"/>
                  </a:schemeClr>
                </a:solidFill>
              </a:rPr>
              <a:t>It is uncertain that issues such as waste water (sewage) and surface water have been fully addressed</a:t>
            </a:r>
            <a:endParaRPr lang="en-GB" sz="2400" b="1" dirty="0">
              <a:solidFill>
                <a:schemeClr val="accent4">
                  <a:lumMod val="75000"/>
                </a:schemeClr>
              </a:solidFill>
            </a:endParaRPr>
          </a:p>
          <a:p>
            <a:pPr marL="457200" indent="-457200">
              <a:buFont typeface="+mj-lt"/>
              <a:buAutoNum type="arabicPeriod"/>
            </a:pPr>
            <a:r>
              <a:rPr lang="en-US" sz="2400" b="1" dirty="0">
                <a:solidFill>
                  <a:schemeClr val="accent4">
                    <a:lumMod val="75000"/>
                  </a:schemeClr>
                </a:solidFill>
              </a:rPr>
              <a:t>Many residents will travel though the Parish to work, and likely to schools and health </a:t>
            </a:r>
            <a:r>
              <a:rPr lang="en-GB" sz="2400" b="1" dirty="0">
                <a:solidFill>
                  <a:schemeClr val="accent4">
                    <a:lumMod val="75000"/>
                  </a:schemeClr>
                </a:solidFill>
              </a:rPr>
              <a:t>centre</a:t>
            </a:r>
          </a:p>
          <a:p>
            <a:pPr marL="457200" indent="-457200">
              <a:buFont typeface="+mj-lt"/>
              <a:buAutoNum type="arabicPeriod"/>
            </a:pPr>
            <a:r>
              <a:rPr lang="en-US" sz="2400" b="1" dirty="0">
                <a:solidFill>
                  <a:schemeClr val="accent4">
                    <a:lumMod val="75000"/>
                  </a:schemeClr>
                </a:solidFill>
              </a:rPr>
              <a:t>Development of this site with 81 houses may well assist much larger developments later</a:t>
            </a:r>
          </a:p>
          <a:p>
            <a:pPr marL="457200" indent="-457200">
              <a:buFont typeface="+mj-lt"/>
              <a:buAutoNum type="arabicPeriod"/>
            </a:pPr>
            <a:endParaRPr lang="en-US" sz="2400" b="1" dirty="0">
              <a:solidFill>
                <a:schemeClr val="accent4">
                  <a:lumMod val="75000"/>
                </a:schemeClr>
              </a:solidFill>
            </a:endParaRPr>
          </a:p>
          <a:p>
            <a:pPr algn="ctr"/>
            <a:endParaRPr lang="en-GB" sz="2400" b="1" dirty="0">
              <a:solidFill>
                <a:schemeClr val="accent4">
                  <a:lumMod val="75000"/>
                </a:schemeClr>
              </a:solidFill>
            </a:endParaRPr>
          </a:p>
        </p:txBody>
      </p:sp>
    </p:spTree>
    <p:extLst>
      <p:ext uri="{BB962C8B-B14F-4D97-AF65-F5344CB8AC3E}">
        <p14:creationId xmlns:p14="http://schemas.microsoft.com/office/powerpoint/2010/main" val="3688630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8F86-09A3-0DA4-6487-A9A5E0B1E9F1}"/>
              </a:ext>
            </a:extLst>
          </p:cNvPr>
          <p:cNvSpPr>
            <a:spLocks noGrp="1"/>
          </p:cNvSpPr>
          <p:nvPr>
            <p:ph type="ctrTitle"/>
          </p:nvPr>
        </p:nvSpPr>
        <p:spPr>
          <a:xfrm>
            <a:off x="1524000" y="287181"/>
            <a:ext cx="9144000" cy="627219"/>
          </a:xfrm>
        </p:spPr>
        <p:txBody>
          <a:bodyPr>
            <a:normAutofit/>
          </a:bodyPr>
          <a:lstStyle/>
          <a:p>
            <a:r>
              <a:rPr lang="en-US" sz="1800" b="1" dirty="0">
                <a:solidFill>
                  <a:schemeClr val="accent4">
                    <a:lumMod val="75000"/>
                  </a:schemeClr>
                </a:solidFill>
              </a:rPr>
              <a:t>Housing South of Wildwood on Acton Hill</a:t>
            </a:r>
            <a:br>
              <a:rPr lang="en-US" sz="1800" b="1" dirty="0">
                <a:solidFill>
                  <a:schemeClr val="accent4">
                    <a:lumMod val="75000"/>
                  </a:schemeClr>
                </a:solidFill>
              </a:rPr>
            </a:br>
            <a:endParaRPr lang="en-GB" sz="1800" b="1" dirty="0">
              <a:solidFill>
                <a:schemeClr val="tx2">
                  <a:lumMod val="75000"/>
                  <a:lumOff val="25000"/>
                </a:schemeClr>
              </a:solidFill>
            </a:endParaRPr>
          </a:p>
        </p:txBody>
      </p:sp>
      <p:sp>
        <p:nvSpPr>
          <p:cNvPr id="3" name="Subtitle 2">
            <a:extLst>
              <a:ext uri="{FF2B5EF4-FFF2-40B4-BE49-F238E27FC236}">
                <a16:creationId xmlns:a16="http://schemas.microsoft.com/office/drawing/2014/main" id="{92DD6BE8-5472-A9BE-BA4B-3CA95BB935CD}"/>
              </a:ext>
            </a:extLst>
          </p:cNvPr>
          <p:cNvSpPr>
            <a:spLocks noGrp="1"/>
          </p:cNvSpPr>
          <p:nvPr>
            <p:ph type="subTitle" idx="1"/>
          </p:nvPr>
        </p:nvSpPr>
        <p:spPr>
          <a:xfrm>
            <a:off x="1524000" y="2777150"/>
            <a:ext cx="9144000" cy="1655762"/>
          </a:xfrm>
        </p:spPr>
        <p:txBody>
          <a:bodyPr>
            <a:normAutofit/>
          </a:bodyPr>
          <a:lstStyle/>
          <a:p>
            <a:endParaRPr lang="en-US" sz="2800" b="1" dirty="0">
              <a:solidFill>
                <a:schemeClr val="accent4">
                  <a:lumMod val="75000"/>
                </a:schemeClr>
              </a:solidFill>
            </a:endParaRPr>
          </a:p>
          <a:p>
            <a:endParaRPr lang="en-US" sz="2800" b="1" dirty="0">
              <a:solidFill>
                <a:schemeClr val="accent4">
                  <a:lumMod val="75000"/>
                </a:schemeClr>
              </a:solidFill>
            </a:endParaRPr>
          </a:p>
        </p:txBody>
      </p:sp>
      <p:sp>
        <p:nvSpPr>
          <p:cNvPr id="6" name="TextBox 5">
            <a:extLst>
              <a:ext uri="{FF2B5EF4-FFF2-40B4-BE49-F238E27FC236}">
                <a16:creationId xmlns:a16="http://schemas.microsoft.com/office/drawing/2014/main" id="{65CE0B38-E276-6629-3696-9600FFD952E0}"/>
              </a:ext>
            </a:extLst>
          </p:cNvPr>
          <p:cNvSpPr txBox="1"/>
          <p:nvPr/>
        </p:nvSpPr>
        <p:spPr>
          <a:xfrm>
            <a:off x="407406" y="1025236"/>
            <a:ext cx="10427173" cy="830997"/>
          </a:xfrm>
          <a:prstGeom prst="rect">
            <a:avLst/>
          </a:prstGeom>
          <a:noFill/>
        </p:spPr>
        <p:txBody>
          <a:bodyPr wrap="square" rtlCol="0">
            <a:spAutoFit/>
          </a:bodyPr>
          <a:lstStyle/>
          <a:p>
            <a:pPr algn="ctr"/>
            <a:r>
              <a:rPr lang="en-US" sz="2400" b="1" dirty="0">
                <a:solidFill>
                  <a:schemeClr val="accent4">
                    <a:lumMod val="75000"/>
                  </a:schemeClr>
                </a:solidFill>
              </a:rPr>
              <a:t>The Acton Hill Site for 81 Houses: Page 235 of Plan</a:t>
            </a:r>
          </a:p>
          <a:p>
            <a:pPr algn="ctr"/>
            <a:endParaRPr lang="en-GB" sz="2400" b="1" dirty="0">
              <a:solidFill>
                <a:schemeClr val="accent4">
                  <a:lumMod val="75000"/>
                </a:schemeClr>
              </a:solidFill>
            </a:endParaRPr>
          </a:p>
        </p:txBody>
      </p:sp>
      <p:pic>
        <p:nvPicPr>
          <p:cNvPr id="7" name="Picture 6">
            <a:extLst>
              <a:ext uri="{FF2B5EF4-FFF2-40B4-BE49-F238E27FC236}">
                <a16:creationId xmlns:a16="http://schemas.microsoft.com/office/drawing/2014/main" id="{5EBA42F0-8A07-BFEC-A22B-F869FC6B1A53}"/>
              </a:ext>
            </a:extLst>
          </p:cNvPr>
          <p:cNvPicPr>
            <a:picLocks noChangeAspect="1"/>
          </p:cNvPicPr>
          <p:nvPr/>
        </p:nvPicPr>
        <p:blipFill>
          <a:blip r:embed="rId2"/>
          <a:stretch>
            <a:fillRect/>
          </a:stretch>
        </p:blipFill>
        <p:spPr>
          <a:xfrm>
            <a:off x="3731267" y="1440734"/>
            <a:ext cx="4729465" cy="4999562"/>
          </a:xfrm>
          <a:prstGeom prst="rect">
            <a:avLst/>
          </a:prstGeom>
        </p:spPr>
      </p:pic>
    </p:spTree>
    <p:extLst>
      <p:ext uri="{BB962C8B-B14F-4D97-AF65-F5344CB8AC3E}">
        <p14:creationId xmlns:p14="http://schemas.microsoft.com/office/powerpoint/2010/main" val="1515707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8F86-09A3-0DA4-6487-A9A5E0B1E9F1}"/>
              </a:ext>
            </a:extLst>
          </p:cNvPr>
          <p:cNvSpPr>
            <a:spLocks noGrp="1"/>
          </p:cNvSpPr>
          <p:nvPr>
            <p:ph type="ctrTitle"/>
          </p:nvPr>
        </p:nvSpPr>
        <p:spPr>
          <a:xfrm>
            <a:off x="1524000" y="287181"/>
            <a:ext cx="9144000" cy="627219"/>
          </a:xfrm>
        </p:spPr>
        <p:txBody>
          <a:bodyPr>
            <a:normAutofit/>
          </a:bodyPr>
          <a:lstStyle/>
          <a:p>
            <a:r>
              <a:rPr lang="en-US" sz="1800" b="1" dirty="0">
                <a:solidFill>
                  <a:schemeClr val="accent4">
                    <a:lumMod val="75000"/>
                  </a:schemeClr>
                </a:solidFill>
              </a:rPr>
              <a:t>Housing South of Wildwood on Acton Hill</a:t>
            </a:r>
            <a:br>
              <a:rPr lang="en-US" sz="1800" b="1" dirty="0">
                <a:solidFill>
                  <a:schemeClr val="accent4">
                    <a:lumMod val="75000"/>
                  </a:schemeClr>
                </a:solidFill>
              </a:rPr>
            </a:br>
            <a:endParaRPr lang="en-GB" sz="1800" b="1" dirty="0">
              <a:solidFill>
                <a:schemeClr val="tx2">
                  <a:lumMod val="75000"/>
                  <a:lumOff val="25000"/>
                </a:schemeClr>
              </a:solidFill>
            </a:endParaRPr>
          </a:p>
        </p:txBody>
      </p:sp>
      <p:sp>
        <p:nvSpPr>
          <p:cNvPr id="3" name="Subtitle 2">
            <a:extLst>
              <a:ext uri="{FF2B5EF4-FFF2-40B4-BE49-F238E27FC236}">
                <a16:creationId xmlns:a16="http://schemas.microsoft.com/office/drawing/2014/main" id="{92DD6BE8-5472-A9BE-BA4B-3CA95BB935CD}"/>
              </a:ext>
            </a:extLst>
          </p:cNvPr>
          <p:cNvSpPr>
            <a:spLocks noGrp="1"/>
          </p:cNvSpPr>
          <p:nvPr>
            <p:ph type="subTitle" idx="1"/>
          </p:nvPr>
        </p:nvSpPr>
        <p:spPr>
          <a:xfrm>
            <a:off x="1524000" y="2777150"/>
            <a:ext cx="9144000" cy="1655762"/>
          </a:xfrm>
        </p:spPr>
        <p:txBody>
          <a:bodyPr>
            <a:normAutofit/>
          </a:bodyPr>
          <a:lstStyle/>
          <a:p>
            <a:endParaRPr lang="en-US" sz="2800" b="1" dirty="0">
              <a:solidFill>
                <a:schemeClr val="accent4">
                  <a:lumMod val="75000"/>
                </a:schemeClr>
              </a:solidFill>
            </a:endParaRPr>
          </a:p>
          <a:p>
            <a:endParaRPr lang="en-US" sz="2800" b="1" dirty="0">
              <a:solidFill>
                <a:schemeClr val="accent4">
                  <a:lumMod val="75000"/>
                </a:schemeClr>
              </a:solidFill>
            </a:endParaRPr>
          </a:p>
        </p:txBody>
      </p:sp>
      <p:sp>
        <p:nvSpPr>
          <p:cNvPr id="6" name="TextBox 5">
            <a:extLst>
              <a:ext uri="{FF2B5EF4-FFF2-40B4-BE49-F238E27FC236}">
                <a16:creationId xmlns:a16="http://schemas.microsoft.com/office/drawing/2014/main" id="{65CE0B38-E276-6629-3696-9600FFD952E0}"/>
              </a:ext>
            </a:extLst>
          </p:cNvPr>
          <p:cNvSpPr txBox="1"/>
          <p:nvPr/>
        </p:nvSpPr>
        <p:spPr>
          <a:xfrm>
            <a:off x="407406" y="1025236"/>
            <a:ext cx="10427173" cy="1569660"/>
          </a:xfrm>
          <a:prstGeom prst="rect">
            <a:avLst/>
          </a:prstGeom>
          <a:noFill/>
        </p:spPr>
        <p:txBody>
          <a:bodyPr wrap="square" rtlCol="0">
            <a:spAutoFit/>
          </a:bodyPr>
          <a:lstStyle/>
          <a:p>
            <a:pPr algn="ctr">
              <a:tabLst>
                <a:tab pos="2865755" algn="ctr"/>
                <a:tab pos="5731510" algn="r"/>
              </a:tabLst>
            </a:pPr>
            <a:r>
              <a:rPr lang="en-US" sz="2400" b="1" kern="100" dirty="0">
                <a:solidFill>
                  <a:srgbClr val="215F9A"/>
                </a:solidFill>
                <a:effectLst/>
                <a:latin typeface="Arial" panose="020B0604020202020204" pitchFamily="34" charset="0"/>
                <a:ea typeface="Aptos" panose="020B0004020202020204" pitchFamily="34" charset="0"/>
                <a:cs typeface="Times New Roman" panose="02020603050405020304" pitchFamily="18" charset="0"/>
              </a:rPr>
              <a:t>Previous Application proposal by same Developer 220 Houses, then reduced to 151, Rejected in 2017</a:t>
            </a:r>
          </a:p>
          <a:p>
            <a:pPr algn="ctr">
              <a:tabLst>
                <a:tab pos="2865755" algn="ctr"/>
                <a:tab pos="5731510" algn="r"/>
              </a:tabLst>
            </a:pPr>
            <a:endParaRPr lang="en-US" sz="2400" b="1" kern="100" dirty="0">
              <a:solidFill>
                <a:srgbClr val="215F9A"/>
              </a:solidFill>
              <a:effectLst/>
              <a:latin typeface="Arial" panose="020B0604020202020204" pitchFamily="34" charset="0"/>
              <a:ea typeface="Aptos" panose="020B0004020202020204" pitchFamily="34" charset="0"/>
              <a:cs typeface="Times New Roman" panose="02020603050405020304" pitchFamily="18" charset="0"/>
            </a:endParaRPr>
          </a:p>
          <a:p>
            <a:pPr>
              <a:tabLst>
                <a:tab pos="2865755" algn="ctr"/>
                <a:tab pos="5731510" algn="r"/>
              </a:tabLst>
            </a:pP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A66EFE18-CF8B-7BB0-E9A9-1EC238BC21DC}"/>
              </a:ext>
            </a:extLst>
          </p:cNvPr>
          <p:cNvPicPr>
            <a:picLocks noChangeAspect="1"/>
          </p:cNvPicPr>
          <p:nvPr/>
        </p:nvPicPr>
        <p:blipFill>
          <a:blip r:embed="rId2"/>
          <a:stretch>
            <a:fillRect/>
          </a:stretch>
        </p:blipFill>
        <p:spPr>
          <a:xfrm>
            <a:off x="2098244" y="1810066"/>
            <a:ext cx="7045495" cy="4398852"/>
          </a:xfrm>
          <a:prstGeom prst="rect">
            <a:avLst/>
          </a:prstGeom>
        </p:spPr>
      </p:pic>
    </p:spTree>
    <p:extLst>
      <p:ext uri="{BB962C8B-B14F-4D97-AF65-F5344CB8AC3E}">
        <p14:creationId xmlns:p14="http://schemas.microsoft.com/office/powerpoint/2010/main" val="2143199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8F86-09A3-0DA4-6487-A9A5E0B1E9F1}"/>
              </a:ext>
            </a:extLst>
          </p:cNvPr>
          <p:cNvSpPr>
            <a:spLocks noGrp="1"/>
          </p:cNvSpPr>
          <p:nvPr>
            <p:ph type="ctrTitle"/>
          </p:nvPr>
        </p:nvSpPr>
        <p:spPr>
          <a:xfrm>
            <a:off x="1524000" y="287182"/>
            <a:ext cx="9144000" cy="400882"/>
          </a:xfrm>
        </p:spPr>
        <p:txBody>
          <a:bodyPr>
            <a:normAutofit fontScale="90000"/>
          </a:bodyPr>
          <a:lstStyle/>
          <a:p>
            <a:r>
              <a:rPr lang="en-US" sz="1800" b="1" dirty="0">
                <a:solidFill>
                  <a:schemeClr val="accent4">
                    <a:lumMod val="75000"/>
                  </a:schemeClr>
                </a:solidFill>
              </a:rPr>
              <a:t>Housing South of Wildwood on Acton Hill</a:t>
            </a:r>
            <a:br>
              <a:rPr lang="en-US" sz="1800" b="1" dirty="0">
                <a:solidFill>
                  <a:schemeClr val="accent4">
                    <a:lumMod val="75000"/>
                  </a:schemeClr>
                </a:solidFill>
              </a:rPr>
            </a:br>
            <a:endParaRPr lang="en-GB" sz="1800" b="1" dirty="0">
              <a:solidFill>
                <a:schemeClr val="tx2">
                  <a:lumMod val="75000"/>
                  <a:lumOff val="25000"/>
                </a:schemeClr>
              </a:solidFill>
            </a:endParaRPr>
          </a:p>
        </p:txBody>
      </p:sp>
      <p:sp>
        <p:nvSpPr>
          <p:cNvPr id="3" name="Subtitle 2">
            <a:extLst>
              <a:ext uri="{FF2B5EF4-FFF2-40B4-BE49-F238E27FC236}">
                <a16:creationId xmlns:a16="http://schemas.microsoft.com/office/drawing/2014/main" id="{92DD6BE8-5472-A9BE-BA4B-3CA95BB935CD}"/>
              </a:ext>
            </a:extLst>
          </p:cNvPr>
          <p:cNvSpPr>
            <a:spLocks noGrp="1"/>
          </p:cNvSpPr>
          <p:nvPr>
            <p:ph type="subTitle" idx="1"/>
          </p:nvPr>
        </p:nvSpPr>
        <p:spPr>
          <a:xfrm>
            <a:off x="1524000" y="2777150"/>
            <a:ext cx="9144000" cy="1655762"/>
          </a:xfrm>
        </p:spPr>
        <p:txBody>
          <a:bodyPr>
            <a:normAutofit/>
          </a:bodyPr>
          <a:lstStyle/>
          <a:p>
            <a:endParaRPr lang="en-US" sz="2800" b="1" dirty="0">
              <a:solidFill>
                <a:schemeClr val="accent4">
                  <a:lumMod val="75000"/>
                </a:schemeClr>
              </a:solidFill>
            </a:endParaRPr>
          </a:p>
          <a:p>
            <a:endParaRPr lang="en-US" sz="2800" b="1" dirty="0">
              <a:solidFill>
                <a:schemeClr val="accent4">
                  <a:lumMod val="75000"/>
                </a:schemeClr>
              </a:solidFill>
            </a:endParaRPr>
          </a:p>
        </p:txBody>
      </p:sp>
      <p:sp>
        <p:nvSpPr>
          <p:cNvPr id="6" name="TextBox 5">
            <a:extLst>
              <a:ext uri="{FF2B5EF4-FFF2-40B4-BE49-F238E27FC236}">
                <a16:creationId xmlns:a16="http://schemas.microsoft.com/office/drawing/2014/main" id="{65CE0B38-E276-6629-3696-9600FFD952E0}"/>
              </a:ext>
            </a:extLst>
          </p:cNvPr>
          <p:cNvSpPr txBox="1"/>
          <p:nvPr/>
        </p:nvSpPr>
        <p:spPr>
          <a:xfrm>
            <a:off x="998616" y="459480"/>
            <a:ext cx="10427173" cy="2132700"/>
          </a:xfrm>
          <a:prstGeom prst="rect">
            <a:avLst/>
          </a:prstGeom>
          <a:noFill/>
        </p:spPr>
        <p:txBody>
          <a:bodyPr wrap="square" rtlCol="0">
            <a:spAutoFit/>
          </a:bodyPr>
          <a:lstStyle/>
          <a:p>
            <a:pPr algn="ctr">
              <a:lnSpc>
                <a:spcPct val="107000"/>
              </a:lnSpc>
              <a:spcAft>
                <a:spcPts val="800"/>
              </a:spcAft>
            </a:pPr>
            <a:r>
              <a:rPr lang="en-GB" sz="2400" b="1" kern="100" dirty="0">
                <a:solidFill>
                  <a:srgbClr val="215F9A"/>
                </a:solidFill>
                <a:effectLst/>
                <a:latin typeface="Arial" panose="020B0604020202020204" pitchFamily="34" charset="0"/>
                <a:ea typeface="Aptos" panose="020B0004020202020204" pitchFamily="34" charset="0"/>
                <a:cs typeface="Times New Roman" panose="02020603050405020304" pitchFamily="18" charset="0"/>
              </a:rPr>
              <a:t>The Developer has a track record of achieving one small development and then, because this reduces the basis for opposition, being granted the next ….. AND THE NEXT</a:t>
            </a:r>
          </a:p>
          <a:p>
            <a:pPr>
              <a:lnSpc>
                <a:spcPct val="107000"/>
              </a:lnSpc>
              <a:spcAft>
                <a:spcPts val="800"/>
              </a:spcAft>
            </a:pPr>
            <a:r>
              <a:rPr lang="en-GB" sz="2400" b="1" kern="100" dirty="0">
                <a:solidFill>
                  <a:srgbClr val="215F9A"/>
                </a:solidFill>
                <a:latin typeface="Arial" panose="020B0604020202020204" pitchFamily="34" charset="0"/>
                <a:ea typeface="Aptos" panose="020B0004020202020204" pitchFamily="34" charset="0"/>
                <a:cs typeface="Times New Roman" panose="02020603050405020304" pitchFamily="18" charset="0"/>
              </a:rPr>
              <a:t>From South Staffs Council </a:t>
            </a:r>
            <a:r>
              <a:rPr lang="en-US" sz="1600" b="1" kern="100" dirty="0">
                <a:solidFill>
                  <a:srgbClr val="215F9A"/>
                </a:solidFill>
                <a:latin typeface="Arial" panose="020B0604020202020204" pitchFamily="34" charset="0"/>
                <a:ea typeface="Aptos" panose="020B0004020202020204" pitchFamily="34" charset="0"/>
                <a:cs typeface="Times New Roman" panose="02020603050405020304" pitchFamily="18" charset="0"/>
              </a:rPr>
              <a:t>URBAN EDGE SITES AND POTENTIAL NEW SETTLEMENTS </a:t>
            </a:r>
          </a:p>
          <a:p>
            <a:pPr>
              <a:lnSpc>
                <a:spcPct val="107000"/>
              </a:lnSpc>
              <a:spcAft>
                <a:spcPts val="800"/>
              </a:spcAft>
            </a:pP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screenshot of a computer&#10;&#10;Description automatically generated">
            <a:extLst>
              <a:ext uri="{FF2B5EF4-FFF2-40B4-BE49-F238E27FC236}">
                <a16:creationId xmlns:a16="http://schemas.microsoft.com/office/drawing/2014/main" id="{7F2A8612-9392-A249-4E9B-0C27972DE33B}"/>
              </a:ext>
            </a:extLst>
          </p:cNvPr>
          <p:cNvPicPr>
            <a:picLocks noChangeAspect="1"/>
          </p:cNvPicPr>
          <p:nvPr/>
        </p:nvPicPr>
        <p:blipFill>
          <a:blip r:embed="rId3"/>
          <a:stretch>
            <a:fillRect/>
          </a:stretch>
        </p:blipFill>
        <p:spPr>
          <a:xfrm>
            <a:off x="95296" y="2107542"/>
            <a:ext cx="11621484" cy="2711791"/>
          </a:xfrm>
          <a:prstGeom prst="rect">
            <a:avLst/>
          </a:prstGeom>
        </p:spPr>
      </p:pic>
      <p:sp>
        <p:nvSpPr>
          <p:cNvPr id="8" name="TextBox 7">
            <a:extLst>
              <a:ext uri="{FF2B5EF4-FFF2-40B4-BE49-F238E27FC236}">
                <a16:creationId xmlns:a16="http://schemas.microsoft.com/office/drawing/2014/main" id="{2FF6DA00-32C1-53FB-82A9-2ECBE9C41FEA}"/>
              </a:ext>
            </a:extLst>
          </p:cNvPr>
          <p:cNvSpPr txBox="1"/>
          <p:nvPr/>
        </p:nvSpPr>
        <p:spPr>
          <a:xfrm>
            <a:off x="347049" y="4934420"/>
            <a:ext cx="11497901" cy="1959126"/>
          </a:xfrm>
          <a:prstGeom prst="rect">
            <a:avLst/>
          </a:prstGeom>
          <a:noFill/>
        </p:spPr>
        <p:txBody>
          <a:bodyPr wrap="square">
            <a:spAutoFit/>
          </a:bodyPr>
          <a:lstStyle/>
          <a:p>
            <a:pPr>
              <a:lnSpc>
                <a:spcPct val="107000"/>
              </a:lnSpc>
              <a:spcAft>
                <a:spcPts val="800"/>
              </a:spcAft>
            </a:pPr>
            <a:r>
              <a:rPr lang="en-GB" sz="2400" b="1" kern="100" dirty="0">
                <a:solidFill>
                  <a:srgbClr val="215F9A"/>
                </a:solidFill>
                <a:effectLst/>
                <a:latin typeface="Arial" panose="020B0604020202020204" pitchFamily="34" charset="0"/>
                <a:ea typeface="Aptos" panose="020B0004020202020204" pitchFamily="34" charset="0"/>
                <a:cs typeface="Times New Roman" panose="02020603050405020304" pitchFamily="18" charset="0"/>
              </a:rPr>
              <a:t>THE NEXT 2823 Houses filling ALL space between Stafford and the Parish of Acton Trussell, Bednall and Teddesley Hay: Classed </a:t>
            </a:r>
            <a:r>
              <a:rPr lang="en-GB" sz="2400" b="1" dirty="0">
                <a:solidFill>
                  <a:srgbClr val="215F9A"/>
                </a:solidFill>
                <a:effectLst/>
                <a:latin typeface="Arial" panose="020B0604020202020204" pitchFamily="34" charset="0"/>
                <a:ea typeface="Aptos" panose="020B0004020202020204" pitchFamily="34" charset="0"/>
              </a:rPr>
              <a:t>‘Potentially suitable’</a:t>
            </a:r>
          </a:p>
          <a:p>
            <a:pPr>
              <a:lnSpc>
                <a:spcPct val="107000"/>
              </a:lnSpc>
              <a:spcAft>
                <a:spcPts val="800"/>
              </a:spcAft>
            </a:pPr>
            <a:r>
              <a:rPr lang="en-GB" sz="2000" b="1" dirty="0">
                <a:solidFill>
                  <a:srgbClr val="215F9A"/>
                </a:solidFill>
                <a:latin typeface="Arial" panose="020B0604020202020204" pitchFamily="34" charset="0"/>
              </a:rPr>
              <a:t>Site 036c is present plan for 81 houses, site 036a is adjacent: 2823 houses…. Later? Not in present plan, only a ‘marker’ from Gladman Development (now owned by Barratt Developments Plc)</a:t>
            </a:r>
            <a:endParaRPr lang="en-GB" sz="2000" dirty="0"/>
          </a:p>
        </p:txBody>
      </p:sp>
      <p:cxnSp>
        <p:nvCxnSpPr>
          <p:cNvPr id="10" name="Straight Arrow Connector 9">
            <a:extLst>
              <a:ext uri="{FF2B5EF4-FFF2-40B4-BE49-F238E27FC236}">
                <a16:creationId xmlns:a16="http://schemas.microsoft.com/office/drawing/2014/main" id="{6940B00A-1634-0822-F3C0-B8BF3BD006A8}"/>
              </a:ext>
            </a:extLst>
          </p:cNvPr>
          <p:cNvCxnSpPr>
            <a:cxnSpLocks/>
          </p:cNvCxnSpPr>
          <p:nvPr/>
        </p:nvCxnSpPr>
        <p:spPr>
          <a:xfrm flipV="1">
            <a:off x="4182701" y="3077017"/>
            <a:ext cx="3775295" cy="21558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8502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209</TotalTime>
  <Words>816</Words>
  <Application>Microsoft Office PowerPoint</Application>
  <PresentationFormat>Widescreen</PresentationFormat>
  <Paragraphs>86</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Aptos Display</vt:lpstr>
      <vt:lpstr>Arial</vt:lpstr>
      <vt:lpstr>Office Theme</vt:lpstr>
      <vt:lpstr>South Staffordshire Council Publication Plan (Regulation 19) April 2024</vt:lpstr>
      <vt:lpstr>Housing South of Wildwood on Acton Hill </vt:lpstr>
      <vt:lpstr>Housing South of Wildwood on Acton Hill </vt:lpstr>
      <vt:lpstr>Housing South of Wildwood on Acton Hill </vt:lpstr>
      <vt:lpstr>Housing South of Wildwood on Acton Hill </vt:lpstr>
      <vt:lpstr>Housing South of Wildwood on Acton Hill </vt:lpstr>
      <vt:lpstr>Housing South of Wildwood on Acton Hill </vt:lpstr>
      <vt:lpstr>Housing South of Wildwood on Acton Hill </vt:lpstr>
      <vt:lpstr>Housing South of Wildwood on Acton Hill </vt:lpstr>
      <vt:lpstr>Housing South of Wildwood on Acton Hill </vt:lpstr>
      <vt:lpstr>Housing South of Wildwood on Acton Hill </vt:lpstr>
      <vt:lpstr>Housing South of Wildwood on Acton Hill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Staffordshire Council Publication Plan (Regulation 19) April 2024</dc:title>
  <dc:creator>Brian Wyatt</dc:creator>
  <cp:lastModifiedBy>CORROSION CONTROL Brian Wyatt</cp:lastModifiedBy>
  <cp:revision>1</cp:revision>
  <dcterms:created xsi:type="dcterms:W3CDTF">2024-05-09T08:14:20Z</dcterms:created>
  <dcterms:modified xsi:type="dcterms:W3CDTF">2024-05-10T10:50:51Z</dcterms:modified>
</cp:coreProperties>
</file>